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69" r:id="rId3"/>
    <p:sldId id="264" r:id="rId4"/>
    <p:sldId id="257" r:id="rId5"/>
    <p:sldId id="270" r:id="rId6"/>
    <p:sldId id="259" r:id="rId7"/>
    <p:sldId id="271" r:id="rId8"/>
    <p:sldId id="261"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53" autoAdjust="0"/>
    <p:restoredTop sz="94660"/>
  </p:normalViewPr>
  <p:slideViewPr>
    <p:cSldViewPr snapToGrid="0">
      <p:cViewPr varScale="1">
        <p:scale>
          <a:sx n="64" d="100"/>
          <a:sy n="64" d="100"/>
        </p:scale>
        <p:origin x="78" y="30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accent1"/>
        </a:solidFill>
        <a:effectLst/>
      </p:bgPr>
    </p:bg>
    <p:spTree>
      <p:nvGrpSpPr>
        <p:cNvPr id="1" name=""/>
        <p:cNvGrpSpPr/>
        <p:nvPr/>
      </p:nvGrpSpPr>
      <p:grpSpPr>
        <a:xfrm>
          <a:off x="0" y="0"/>
          <a:ext cx="0" cy="0"/>
          <a:chOff x="0" y="0"/>
          <a:chExt cx="0" cy="0"/>
        </a:xfrm>
      </p:grpSpPr>
      <p:sp>
        <p:nvSpPr>
          <p:cNvPr id="11" name="Freeform 6" title="scalloped circle"/>
          <p:cNvSpPr/>
          <p:nvPr/>
        </p:nvSpPr>
        <p:spPr bwMode="auto">
          <a:xfrm>
            <a:off x="3557016" y="63093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1078523" y="1098388"/>
            <a:ext cx="10318418" cy="4394988"/>
          </a:xfrm>
        </p:spPr>
        <p:txBody>
          <a:bodyPr anchor="ctr">
            <a:noAutofit/>
          </a:bodyPr>
          <a:lstStyle>
            <a:lvl1pPr algn="ctr">
              <a:defRPr sz="10000" spc="800" baseline="0"/>
            </a:lvl1pPr>
          </a:lstStyle>
          <a:p>
            <a:r>
              <a:rPr lang="en-US" smtClean="0"/>
              <a:t>Click to edit Master title style</a:t>
            </a:r>
            <a:endParaRPr lang="en-US" dirty="0"/>
          </a:p>
        </p:txBody>
      </p:sp>
      <p:sp>
        <p:nvSpPr>
          <p:cNvPr id="3" name="Subtitle 2"/>
          <p:cNvSpPr>
            <a:spLocks noGrp="1"/>
          </p:cNvSpPr>
          <p:nvPr>
            <p:ph type="subTitle" idx="1"/>
          </p:nvPr>
        </p:nvSpPr>
        <p:spPr>
          <a:xfrm>
            <a:off x="2215045" y="5979196"/>
            <a:ext cx="8045373" cy="742279"/>
          </a:xfrm>
        </p:spPr>
        <p:txBody>
          <a:bodyPr anchor="t">
            <a:normAutofit/>
          </a:bodyPr>
          <a:lstStyle>
            <a:lvl1pPr marL="0" indent="0" algn="ctr">
              <a:lnSpc>
                <a:spcPct val="100000"/>
              </a:lnSpc>
              <a:buNone/>
              <a:defRPr sz="2000" b="1" i="0" cap="all" spc="4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1078523" y="6375679"/>
            <a:ext cx="2329722" cy="348462"/>
          </a:xfrm>
        </p:spPr>
        <p:txBody>
          <a:bodyPr/>
          <a:lstStyle>
            <a:lvl1pPr>
              <a:defRPr baseline="0">
                <a:solidFill>
                  <a:schemeClr val="accent1">
                    <a:lumMod val="50000"/>
                  </a:schemeClr>
                </a:solidFill>
              </a:defRPr>
            </a:lvl1pPr>
          </a:lstStyle>
          <a:p>
            <a:fld id="{9334D819-9F07-4261-B09B-9E467E5D9002}" type="datetimeFigureOut">
              <a:rPr lang="en-US" dirty="0"/>
              <a:pPr/>
              <a:t>7/20/2016</a:t>
            </a:fld>
            <a:endParaRPr lang="en-US" dirty="0"/>
          </a:p>
        </p:txBody>
      </p:sp>
      <p:sp>
        <p:nvSpPr>
          <p:cNvPr id="5" name="Footer Placeholder 4"/>
          <p:cNvSpPr>
            <a:spLocks noGrp="1"/>
          </p:cNvSpPr>
          <p:nvPr>
            <p:ph type="ftr" sz="quarter" idx="11"/>
          </p:nvPr>
        </p:nvSpPr>
        <p:spPr>
          <a:xfrm>
            <a:off x="4180332" y="6375679"/>
            <a:ext cx="4114800" cy="345796"/>
          </a:xfrm>
        </p:spPr>
        <p:txBody>
          <a:bodyPr/>
          <a:lstStyle>
            <a:lvl1pPr>
              <a:defRPr baseline="0">
                <a:solidFill>
                  <a:schemeClr val="accent1">
                    <a:lumMod val="50000"/>
                  </a:schemeClr>
                </a:solidFill>
              </a:defRPr>
            </a:lvl1pPr>
          </a:lstStyle>
          <a:p>
            <a:endParaRPr lang="en-US" dirty="0"/>
          </a:p>
        </p:txBody>
      </p:sp>
      <p:sp>
        <p:nvSpPr>
          <p:cNvPr id="6" name="Slide Number Placeholder 5"/>
          <p:cNvSpPr>
            <a:spLocks noGrp="1"/>
          </p:cNvSpPr>
          <p:nvPr>
            <p:ph type="sldNum" sz="quarter" idx="12"/>
          </p:nvPr>
        </p:nvSpPr>
        <p:spPr>
          <a:xfrm>
            <a:off x="9067218" y="6375679"/>
            <a:ext cx="2329723" cy="345796"/>
          </a:xfrm>
        </p:spPr>
        <p:txBody>
          <a:bodyPr/>
          <a:lstStyle>
            <a:lvl1pPr>
              <a:defRPr baseline="0">
                <a:solidFill>
                  <a:schemeClr val="accent1">
                    <a:lumMod val="50000"/>
                  </a:schemeClr>
                </a:solidFill>
              </a:defRPr>
            </a:lvl1pPr>
          </a:lstStyle>
          <a:p>
            <a:fld id="{71766878-3199-4EAB-94E7-2D6D11070E14}" type="slidenum">
              <a:rPr lang="en-US" dirty="0"/>
              <a:pPr/>
              <a:t>‹#›</a:t>
            </a:fld>
            <a:endParaRPr lang="en-US" dirty="0"/>
          </a:p>
        </p:txBody>
      </p:sp>
      <p:sp>
        <p:nvSpPr>
          <p:cNvPr id="13" name="Rectangle 12" title="left edge border"/>
          <p:cNvSpPr/>
          <p:nvPr/>
        </p:nvSpPr>
        <p:spPr>
          <a:xfrm>
            <a:off x="0" y="0"/>
            <a:ext cx="28346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334D819-9F07-4261-B09B-9E467E5D9002}" type="datetimeFigureOut">
              <a:rPr lang="en-US" dirty="0"/>
              <a:t>7/20/2016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1766878-3199-4EAB-94E7-2D6D11070E14}"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066321" y="382386"/>
            <a:ext cx="1492132" cy="5600404"/>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57300" y="382385"/>
            <a:ext cx="8392585" cy="560040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334D819-9F07-4261-B09B-9E467E5D9002}" type="datetimeFigureOut">
              <a:rPr lang="en-US" dirty="0"/>
              <a:t>7/20/2016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1766878-3199-4EAB-94E7-2D6D11070E14}"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334D819-9F07-4261-B09B-9E467E5D9002}" type="datetimeFigureOut">
              <a:rPr lang="en-US" dirty="0"/>
              <a:t>7/20/2016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1766878-3199-4EAB-94E7-2D6D11070E14}"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242929" y="1073888"/>
            <a:ext cx="8187071" cy="4064627"/>
          </a:xfrm>
        </p:spPr>
        <p:txBody>
          <a:bodyPr anchor="b">
            <a:normAutofit/>
          </a:bodyPr>
          <a:lstStyle>
            <a:lvl1pPr>
              <a:defRPr sz="8400" spc="800" baseline="0">
                <a:solidFill>
                  <a:schemeClr val="tx2"/>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3242930" y="5159781"/>
            <a:ext cx="7017488" cy="951135"/>
          </a:xfrm>
        </p:spPr>
        <p:txBody>
          <a:bodyPr>
            <a:normAutofit/>
          </a:bodyPr>
          <a:lstStyle>
            <a:lvl1pPr marL="0" indent="0">
              <a:lnSpc>
                <a:spcPct val="100000"/>
              </a:lnSpc>
              <a:buNone/>
              <a:defRPr sz="2000" b="1" i="0" cap="all" spc="400" baseline="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3236546" y="6375679"/>
            <a:ext cx="1493947" cy="348462"/>
          </a:xfrm>
        </p:spPr>
        <p:txBody>
          <a:bodyPr/>
          <a:lstStyle>
            <a:lvl1pPr>
              <a:defRPr baseline="0">
                <a:solidFill>
                  <a:schemeClr val="tx2"/>
                </a:solidFill>
              </a:defRPr>
            </a:lvl1pPr>
          </a:lstStyle>
          <a:p>
            <a:fld id="{9334D819-9F07-4261-B09B-9E467E5D9002}" type="datetimeFigureOut">
              <a:rPr lang="en-US" dirty="0"/>
              <a:pPr/>
              <a:t>7/20/2016</a:t>
            </a:fld>
            <a:endParaRPr lang="en-US" dirty="0"/>
          </a:p>
        </p:txBody>
      </p:sp>
      <p:sp>
        <p:nvSpPr>
          <p:cNvPr id="5" name="Footer Placeholder 4"/>
          <p:cNvSpPr>
            <a:spLocks noGrp="1"/>
          </p:cNvSpPr>
          <p:nvPr>
            <p:ph type="ftr" sz="quarter" idx="11"/>
          </p:nvPr>
        </p:nvSpPr>
        <p:spPr>
          <a:xfrm>
            <a:off x="5279064" y="6375679"/>
            <a:ext cx="4114800" cy="345796"/>
          </a:xfrm>
        </p:spPr>
        <p:txBody>
          <a:bodyPr/>
          <a:lstStyle>
            <a:lvl1pPr>
              <a:defRPr baseline="0">
                <a:solidFill>
                  <a:schemeClr val="tx2"/>
                </a:solidFill>
              </a:defRPr>
            </a:lvl1pPr>
          </a:lstStyle>
          <a:p>
            <a:endParaRPr lang="en-US" dirty="0"/>
          </a:p>
        </p:txBody>
      </p:sp>
      <p:sp>
        <p:nvSpPr>
          <p:cNvPr id="6" name="Slide Number Placeholder 5"/>
          <p:cNvSpPr>
            <a:spLocks noGrp="1"/>
          </p:cNvSpPr>
          <p:nvPr>
            <p:ph type="sldNum" sz="quarter" idx="12"/>
          </p:nvPr>
        </p:nvSpPr>
        <p:spPr>
          <a:xfrm>
            <a:off x="9942434" y="6375679"/>
            <a:ext cx="1487566" cy="345796"/>
          </a:xfrm>
        </p:spPr>
        <p:txBody>
          <a:bodyPr/>
          <a:lstStyle>
            <a:lvl1pPr>
              <a:defRPr baseline="0">
                <a:solidFill>
                  <a:schemeClr val="tx2"/>
                </a:solidFill>
              </a:defRPr>
            </a:lvl1pPr>
          </a:lstStyle>
          <a:p>
            <a:fld id="{71766878-3199-4EAB-94E7-2D6D11070E14}" type="slidenum">
              <a:rPr lang="en-US" dirty="0"/>
              <a:pPr/>
              <a:t>‹#›</a:t>
            </a:fld>
            <a:endParaRPr lang="en-US" dirty="0"/>
          </a:p>
        </p:txBody>
      </p:sp>
      <p:grpSp>
        <p:nvGrpSpPr>
          <p:cNvPr id="7" name="Group 6" title="left scallop shape"/>
          <p:cNvGrpSpPr/>
          <p:nvPr/>
        </p:nvGrpSpPr>
        <p:grpSpPr>
          <a:xfrm>
            <a:off x="0" y="0"/>
            <a:ext cx="2814638" cy="6858000"/>
            <a:chOff x="0" y="0"/>
            <a:chExt cx="2814638" cy="6858000"/>
          </a:xfrm>
        </p:grpSpPr>
        <p:sp>
          <p:nvSpPr>
            <p:cNvPr id="11" name="Freeform 6" title="left scallop shape"/>
            <p:cNvSpPr/>
            <p:nvPr/>
          </p:nvSpPr>
          <p:spPr bwMode="auto">
            <a:xfrm>
              <a:off x="0" y="0"/>
              <a:ext cx="2814638"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6" name="Freeform 11" title="left scallop inline"/>
            <p:cNvSpPr/>
            <p:nvPr/>
          </p:nvSpPr>
          <p:spPr bwMode="auto">
            <a:xfrm>
              <a:off x="874382" y="0"/>
              <a:ext cx="1646238"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257300" y="2286000"/>
            <a:ext cx="4800600" cy="36195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647796" y="2286000"/>
            <a:ext cx="4800600" cy="36195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334D819-9F07-4261-B09B-9E467E5D9002}" type="datetimeFigureOut">
              <a:rPr lang="en-US" dirty="0"/>
              <a:t>7/20/2016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1766878-3199-4EAB-94E7-2D6D11070E14}" type="slidenum">
              <a:rPr lang="en-US" dirty="0"/>
              <a:t>‹#›</a:t>
            </a:fld>
            <a:endParaRPr lang="en-US" dirty="0"/>
          </a:p>
        </p:txBody>
      </p:sp>
    </p:spTree>
  </p:cSld>
  <p:clrMapOvr>
    <a:masterClrMapping/>
  </p:clrMapOvr>
  <p:extLst mod="1">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252728" y="381000"/>
            <a:ext cx="10172700" cy="149351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251678"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57300" y="2909102"/>
            <a:ext cx="4800600" cy="299639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633864"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33864" y="2909102"/>
            <a:ext cx="4800600" cy="299639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334D819-9F07-4261-B09B-9E467E5D9002}" type="datetimeFigureOut">
              <a:rPr lang="en-US" dirty="0"/>
              <a:t>7/20/2016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71766878-3199-4EAB-94E7-2D6D11070E14}" type="slidenum">
              <a:rPr lang="en-US" dirty="0"/>
              <a:t>‹#›</a:t>
            </a:fld>
            <a:endParaRPr lang="en-US" dirty="0"/>
          </a:p>
        </p:txBody>
      </p:sp>
    </p:spTree>
  </p:cSld>
  <p:clrMapOvr>
    <a:masterClrMapping/>
  </p:clrMapOvr>
  <p:extLst mod="1">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9334D819-9F07-4261-B09B-9E467E5D9002}" type="datetimeFigureOut">
              <a:rPr lang="en-US" dirty="0"/>
              <a:t>7/20/2016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71766878-3199-4EAB-94E7-2D6D11070E14}"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334D819-9F07-4261-B09B-9E467E5D9002}" type="datetimeFigureOut">
              <a:rPr lang="en-US" dirty="0"/>
              <a:t>7/20/2016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71766878-3199-4EAB-94E7-2D6D11070E14}"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8337884" y="457199"/>
            <a:ext cx="3092115" cy="1196671"/>
          </a:xfrm>
        </p:spPr>
        <p:txBody>
          <a:bodyPr anchor="b">
            <a:normAutofit/>
          </a:bodyPr>
          <a:lstStyle>
            <a:lvl1pPr>
              <a:lnSpc>
                <a:spcPct val="100000"/>
              </a:lnSpc>
              <a:defRPr sz="1900" b="1" i="0" cap="all" spc="300" baseline="0">
                <a:solidFill>
                  <a:schemeClr val="accent1"/>
                </a:solidFill>
                <a:latin typeface="+mn-lt"/>
              </a:defRPr>
            </a:lvl1pPr>
          </a:lstStyle>
          <a:p>
            <a:r>
              <a:rPr lang="en-US" smtClean="0"/>
              <a:t>Click to edit Master title style</a:t>
            </a:r>
            <a:endParaRPr lang="en-US" dirty="0"/>
          </a:p>
        </p:txBody>
      </p:sp>
      <p:sp>
        <p:nvSpPr>
          <p:cNvPr id="3" name="Content Placeholder 2"/>
          <p:cNvSpPr>
            <a:spLocks noGrp="1"/>
          </p:cNvSpPr>
          <p:nvPr>
            <p:ph idx="1"/>
          </p:nvPr>
        </p:nvSpPr>
        <p:spPr>
          <a:xfrm>
            <a:off x="765051" y="920377"/>
            <a:ext cx="6158418" cy="49851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337885" y="1741336"/>
            <a:ext cx="3092115"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765051" y="6375679"/>
            <a:ext cx="1233355" cy="348462"/>
          </a:xfrm>
        </p:spPr>
        <p:txBody>
          <a:bodyPr/>
          <a:lstStyle/>
          <a:p>
            <a:fld id="{9334D819-9F07-4261-B09B-9E467E5D9002}" type="datetimeFigureOut">
              <a:rPr lang="en-US" dirty="0"/>
              <a:t>7/20/2016</a:t>
            </a:fld>
            <a:endParaRPr lang="en-US" dirty="0"/>
          </a:p>
        </p:txBody>
      </p:sp>
      <p:sp>
        <p:nvSpPr>
          <p:cNvPr id="6" name="Footer Placeholder 5"/>
          <p:cNvSpPr>
            <a:spLocks noGrp="1"/>
          </p:cNvSpPr>
          <p:nvPr>
            <p:ph type="ftr" sz="quarter" idx="11"/>
          </p:nvPr>
        </p:nvSpPr>
        <p:spPr>
          <a:xfrm>
            <a:off x="2103620" y="6375679"/>
            <a:ext cx="3482179" cy="345796"/>
          </a:xfrm>
        </p:spPr>
        <p:txBody>
          <a:bodyPr/>
          <a:lstStyle/>
          <a:p>
            <a:endParaRPr lang="en-US" dirty="0"/>
          </a:p>
        </p:txBody>
      </p:sp>
      <p:sp>
        <p:nvSpPr>
          <p:cNvPr id="7" name="Slide Number Placeholder 6"/>
          <p:cNvSpPr>
            <a:spLocks noGrp="1"/>
          </p:cNvSpPr>
          <p:nvPr>
            <p:ph type="sldNum" sz="quarter" idx="12"/>
          </p:nvPr>
        </p:nvSpPr>
        <p:spPr>
          <a:xfrm>
            <a:off x="5691014" y="6375679"/>
            <a:ext cx="1232456" cy="345796"/>
          </a:xfrm>
        </p:spPr>
        <p:txBody>
          <a:bodyPr/>
          <a:lstStyle/>
          <a:p>
            <a:fld id="{71766878-3199-4EAB-94E7-2D6D11070E14}" type="slidenum">
              <a:rPr lang="en-US" dirty="0"/>
              <a:t>‹#›</a:t>
            </a:fld>
            <a:endParaRPr lang="en-US" dirty="0"/>
          </a:p>
        </p:txBody>
      </p:sp>
      <p:sp>
        <p:nvSpPr>
          <p:cNvPr id="8" name="Rectangle 7"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extLst mod="1">
    <p:ext uri="{DCECCB84-F9BA-43D5-87BE-67443E8EF086}">
      <p15:sldGuideLst xmlns:p15="http://schemas.microsoft.com/office/powerpoint/2012/main">
        <p15:guide id="1" orient="horz" pos="696">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83464" y="0"/>
            <a:ext cx="7355585"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11"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7883" y="457200"/>
            <a:ext cx="3092117" cy="1196670"/>
          </a:xfrm>
        </p:spPr>
        <p:txBody>
          <a:bodyPr anchor="b">
            <a:normAutofit/>
          </a:bodyPr>
          <a:lstStyle>
            <a:lvl1pPr>
              <a:lnSpc>
                <a:spcPct val="100000"/>
              </a:lnSpc>
              <a:defRPr sz="1900" b="1" i="0" spc="300" baseline="0">
                <a:solidFill>
                  <a:schemeClr val="accent1"/>
                </a:solidFill>
                <a:latin typeface="+mn-lt"/>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8337883" y="1741336"/>
            <a:ext cx="3092117"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765950" y="6375679"/>
            <a:ext cx="1232456" cy="348462"/>
          </a:xfrm>
        </p:spPr>
        <p:txBody>
          <a:bodyPr/>
          <a:lstStyle/>
          <a:p>
            <a:fld id="{9334D819-9F07-4261-B09B-9E467E5D9002}" type="datetimeFigureOut">
              <a:rPr lang="en-US" dirty="0"/>
              <a:t>7/20/2016</a:t>
            </a:fld>
            <a:endParaRPr lang="en-US" dirty="0"/>
          </a:p>
        </p:txBody>
      </p:sp>
      <p:sp>
        <p:nvSpPr>
          <p:cNvPr id="6" name="Footer Placeholder 5"/>
          <p:cNvSpPr>
            <a:spLocks noGrp="1"/>
          </p:cNvSpPr>
          <p:nvPr>
            <p:ph type="ftr" sz="quarter" idx="11"/>
          </p:nvPr>
        </p:nvSpPr>
        <p:spPr>
          <a:xfrm>
            <a:off x="2103621" y="6375679"/>
            <a:ext cx="3482178" cy="345796"/>
          </a:xfrm>
        </p:spPr>
        <p:txBody>
          <a:bodyPr/>
          <a:lstStyle/>
          <a:p>
            <a:endParaRPr lang="en-US" dirty="0"/>
          </a:p>
        </p:txBody>
      </p:sp>
      <p:sp>
        <p:nvSpPr>
          <p:cNvPr id="7" name="Slide Number Placeholder 6"/>
          <p:cNvSpPr>
            <a:spLocks noGrp="1"/>
          </p:cNvSpPr>
          <p:nvPr>
            <p:ph type="sldNum" sz="quarter" idx="12"/>
          </p:nvPr>
        </p:nvSpPr>
        <p:spPr>
          <a:xfrm>
            <a:off x="5687568" y="6375679"/>
            <a:ext cx="1234440" cy="345796"/>
          </a:xfrm>
        </p:spPr>
        <p:txBody>
          <a:bodyPr/>
          <a:lstStyle/>
          <a:p>
            <a:fld id="{71766878-3199-4EAB-94E7-2D6D11070E14}"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1678" y="382385"/>
            <a:ext cx="10178322" cy="1492132"/>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51678" y="2286001"/>
            <a:ext cx="10178322" cy="359359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251678" y="6375679"/>
            <a:ext cx="2329722" cy="348462"/>
          </a:xfrm>
          <a:prstGeom prst="rect">
            <a:avLst/>
          </a:prstGeom>
        </p:spPr>
        <p:txBody>
          <a:bodyPr vert="horz" lIns="91440" tIns="45720" rIns="91440" bIns="45720" rtlCol="0" anchor="ctr"/>
          <a:lstStyle>
            <a:lvl1pPr algn="l">
              <a:defRPr sz="1200">
                <a:solidFill>
                  <a:schemeClr val="tx1">
                    <a:lumMod val="65000"/>
                    <a:lumOff val="35000"/>
                  </a:schemeClr>
                </a:solidFill>
              </a:defRPr>
            </a:lvl1pPr>
          </a:lstStyle>
          <a:p>
            <a:fld id="{9334D819-9F07-4261-B09B-9E467E5D9002}" type="datetimeFigureOut">
              <a:rPr lang="en-US" dirty="0"/>
              <a:pPr/>
              <a:t>7/20/2016</a:t>
            </a:fld>
            <a:endParaRPr lang="en-US" dirty="0"/>
          </a:p>
        </p:txBody>
      </p:sp>
      <p:sp>
        <p:nvSpPr>
          <p:cNvPr id="5" name="Footer Placeholder 4"/>
          <p:cNvSpPr>
            <a:spLocks noGrp="1"/>
          </p:cNvSpPr>
          <p:nvPr>
            <p:ph type="ftr" sz="quarter" idx="3"/>
          </p:nvPr>
        </p:nvSpPr>
        <p:spPr>
          <a:xfrm>
            <a:off x="4038600" y="6375679"/>
            <a:ext cx="4114800" cy="345796"/>
          </a:xfrm>
          <a:prstGeom prst="rect">
            <a:avLst/>
          </a:prstGeom>
        </p:spPr>
        <p:txBody>
          <a:bodyPr vert="horz" lIns="91440" tIns="45720" rIns="91440" bIns="45720" rtlCol="0" anchor="ctr"/>
          <a:lstStyle>
            <a:lvl1pPr algn="ctr">
              <a:defRPr sz="1200">
                <a:solidFill>
                  <a:schemeClr val="tx1">
                    <a:lumMod val="65000"/>
                    <a:lumOff val="35000"/>
                  </a:schemeClr>
                </a:solidFill>
              </a:defRPr>
            </a:lvl1pPr>
          </a:lstStyle>
          <a:p>
            <a:endParaRPr lang="en-US" dirty="0"/>
          </a:p>
        </p:txBody>
      </p:sp>
      <p:sp>
        <p:nvSpPr>
          <p:cNvPr id="6" name="Slide Number Placeholder 5"/>
          <p:cNvSpPr>
            <a:spLocks noGrp="1"/>
          </p:cNvSpPr>
          <p:nvPr>
            <p:ph type="sldNum" sz="quarter" idx="4"/>
          </p:nvPr>
        </p:nvSpPr>
        <p:spPr>
          <a:xfrm>
            <a:off x="8610601" y="6375679"/>
            <a:ext cx="2819399" cy="345796"/>
          </a:xfrm>
          <a:prstGeom prst="rect">
            <a:avLst/>
          </a:prstGeom>
        </p:spPr>
        <p:txBody>
          <a:bodyPr vert="horz" lIns="91440" tIns="45720" rIns="91440" bIns="45720" rtlCol="0" anchor="ctr"/>
          <a:lstStyle>
            <a:lvl1pPr algn="r">
              <a:defRPr sz="1200">
                <a:solidFill>
                  <a:schemeClr val="tx1">
                    <a:lumMod val="65000"/>
                    <a:lumOff val="35000"/>
                  </a:schemeClr>
                </a:solidFill>
              </a:defRPr>
            </a:lvl1pPr>
          </a:lstStyle>
          <a:p>
            <a:fld id="{71766878-3199-4EAB-94E7-2D6D11070E14}" type="slidenum">
              <a:rPr lang="en-US" dirty="0"/>
              <a:pPr/>
              <a:t>‹#›</a:t>
            </a:fld>
            <a:endParaRPr lang="en-US" dirty="0"/>
          </a:p>
        </p:txBody>
      </p:sp>
      <p:sp>
        <p:nvSpPr>
          <p:cNvPr id="11" name="Freeform 6" title="Left scallop edge"/>
          <p:cNvSpPr/>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12" name="Rectangle 11" title="right edge border"/>
          <p:cNvSpPr/>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5100" kern="1200" cap="all" spc="200" baseline="0">
          <a:solidFill>
            <a:schemeClr val="tx2"/>
          </a:solidFill>
          <a:latin typeface="+mj-lt"/>
          <a:ea typeface="+mj-ea"/>
          <a:cs typeface="+mj-cs"/>
        </a:defRPr>
      </a:lvl1pPr>
    </p:titleStyle>
    <p:body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792">
          <p15:clr>
            <a:srgbClr val="F26B43"/>
          </p15:clr>
        </p15:guide>
        <p15:guide id="2" pos="7200">
          <p15:clr>
            <a:srgbClr val="F26B43"/>
          </p15:clr>
        </p15:guide>
        <p15:guide id="3" orient="horz" pos="4008">
          <p15:clr>
            <a:srgbClr val="F26B43"/>
          </p15:clr>
        </p15:guide>
        <p15:guide id="4" orient="horz" pos="1440">
          <p15:clr>
            <a:srgbClr val="F26B43"/>
          </p15:clr>
        </p15:guide>
        <p15:guide id="5" orient="horz" pos="3720">
          <p15:clr>
            <a:srgbClr val="F26B43"/>
          </p15:clr>
        </p15:guide>
        <p15:guide id="6" orient="horz" pos="2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gif"/><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passnownow.com/classwork-series-exercises-agricultural-science-jss2-types-soil/"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www.youtube.com/watch?v=hh211b8b5FE" TargetMode="External"/><Relationship Id="rId2" Type="http://schemas.openxmlformats.org/officeDocument/2006/relationships/hyperlink" Target="http://www.nps.gov/grsm/learn/nature/air-quality.htm"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All about soil</a:t>
            </a:r>
            <a:endParaRPr lang="en-US" dirty="0"/>
          </a:p>
        </p:txBody>
      </p:sp>
      <p:sp>
        <p:nvSpPr>
          <p:cNvPr id="3" name="Subtitle 2"/>
          <p:cNvSpPr>
            <a:spLocks noGrp="1"/>
          </p:cNvSpPr>
          <p:nvPr>
            <p:ph type="subTitle" idx="1"/>
          </p:nvPr>
        </p:nvSpPr>
        <p:spPr/>
        <p:txBody>
          <a:bodyPr/>
          <a:lstStyle/>
          <a:p>
            <a:r>
              <a:rPr lang="en-US" dirty="0" smtClean="0"/>
              <a:t>How soil affects plant growth</a:t>
            </a:r>
            <a:endParaRPr lang="en-US" dirty="0"/>
          </a:p>
        </p:txBody>
      </p:sp>
    </p:spTree>
    <p:extLst>
      <p:ext uri="{BB962C8B-B14F-4D97-AF65-F5344CB8AC3E}">
        <p14:creationId xmlns:p14="http://schemas.microsoft.com/office/powerpoint/2010/main" val="388950331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Soil is an abiotic factor in the ecosystem</a:t>
            </a:r>
            <a:endParaRPr lang="en-US" dirty="0"/>
          </a:p>
        </p:txBody>
      </p:sp>
      <p:sp>
        <p:nvSpPr>
          <p:cNvPr id="3" name="Content Placeholder 2"/>
          <p:cNvSpPr>
            <a:spLocks noGrp="1"/>
          </p:cNvSpPr>
          <p:nvPr>
            <p:ph idx="1"/>
          </p:nvPr>
        </p:nvSpPr>
        <p:spPr/>
        <p:txBody>
          <a:bodyPr>
            <a:normAutofit/>
          </a:bodyPr>
          <a:lstStyle/>
          <a:p>
            <a:pPr marL="0" indent="0" algn="ctr">
              <a:buNone/>
            </a:pPr>
            <a:r>
              <a:rPr lang="en-US" sz="3200" dirty="0" smtClean="0"/>
              <a:t>Soil provides minerals and nutrients</a:t>
            </a:r>
          </a:p>
          <a:p>
            <a:pPr marL="0" indent="0" algn="ctr">
              <a:buNone/>
            </a:pPr>
            <a:r>
              <a:rPr lang="en-US" sz="3200" dirty="0" smtClean="0"/>
              <a:t>to support plant growth.</a:t>
            </a:r>
            <a:endParaRPr lang="en-US" sz="3200" dirty="0"/>
          </a:p>
        </p:txBody>
      </p:sp>
    </p:spTree>
    <p:extLst>
      <p:ext uri="{BB962C8B-B14F-4D97-AF65-F5344CB8AC3E}">
        <p14:creationId xmlns:p14="http://schemas.microsoft.com/office/powerpoint/2010/main" val="87608115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036320" y="382385"/>
            <a:ext cx="10393680" cy="1492132"/>
          </a:xfrm>
        </p:spPr>
        <p:txBody>
          <a:bodyPr>
            <a:normAutofit fontScale="90000"/>
          </a:bodyPr>
          <a:lstStyle/>
          <a:p>
            <a:r>
              <a:rPr lang="en-US" altLang="en-US" sz="4000" dirty="0" smtClean="0"/>
              <a:t>Soil provides nutrients for plant growth</a:t>
            </a:r>
            <a:r>
              <a:rPr lang="en-US" altLang="en-US" sz="4000" dirty="0"/>
              <a:t/>
            </a:r>
            <a:br>
              <a:rPr lang="en-US" altLang="en-US" sz="4000" dirty="0"/>
            </a:br>
            <a:r>
              <a:rPr lang="en-US" altLang="en-US" sz="4000" dirty="0"/>
              <a:t>		</a:t>
            </a:r>
          </a:p>
        </p:txBody>
      </p:sp>
      <p:sp>
        <p:nvSpPr>
          <p:cNvPr id="8195" name="Rectangle 3"/>
          <p:cNvSpPr>
            <a:spLocks noGrp="1" noChangeArrowheads="1"/>
          </p:cNvSpPr>
          <p:nvPr>
            <p:ph type="body" idx="1"/>
          </p:nvPr>
        </p:nvSpPr>
        <p:spPr>
          <a:xfrm>
            <a:off x="1251678" y="1874517"/>
            <a:ext cx="10178322" cy="4465959"/>
          </a:xfrm>
        </p:spPr>
        <p:txBody>
          <a:bodyPr>
            <a:normAutofit fontScale="85000" lnSpcReduction="10000"/>
          </a:bodyPr>
          <a:lstStyle/>
          <a:p>
            <a:pPr marL="0" indent="0">
              <a:buNone/>
            </a:pPr>
            <a:r>
              <a:rPr lang="en-US" altLang="en-US" sz="4800" b="1" dirty="0" smtClean="0"/>
              <a:t>5 parts </a:t>
            </a:r>
            <a:r>
              <a:rPr lang="en-US" altLang="en-US" sz="4800" b="1" dirty="0"/>
              <a:t>of </a:t>
            </a:r>
            <a:r>
              <a:rPr lang="en-US" altLang="en-US" sz="4800" b="1" dirty="0" smtClean="0"/>
              <a:t>soil:</a:t>
            </a:r>
          </a:p>
          <a:p>
            <a:r>
              <a:rPr lang="en-US" altLang="en-US" sz="2800" dirty="0" smtClean="0"/>
              <a:t>1.  Rock: contains minerals</a:t>
            </a:r>
            <a:endParaRPr lang="en-US" altLang="en-US" sz="2800" dirty="0"/>
          </a:p>
          <a:p>
            <a:r>
              <a:rPr lang="en-US" altLang="en-US" sz="2800" dirty="0"/>
              <a:t>2.  </a:t>
            </a:r>
            <a:r>
              <a:rPr lang="en-US" altLang="en-US" sz="2800" dirty="0" smtClean="0"/>
              <a:t>Sand: </a:t>
            </a:r>
            <a:r>
              <a:rPr lang="en-US" altLang="en-US" sz="2400" dirty="0"/>
              <a:t>tiny grains of worn down rock.  It doesn’t hold water or have many nutrients</a:t>
            </a:r>
            <a:r>
              <a:rPr lang="en-US" altLang="en-US" sz="2400" dirty="0" smtClean="0"/>
              <a:t>.</a:t>
            </a:r>
            <a:endParaRPr lang="en-US" altLang="en-US" sz="2800" dirty="0"/>
          </a:p>
          <a:p>
            <a:r>
              <a:rPr lang="en-US" altLang="en-US" sz="2800" dirty="0"/>
              <a:t>3.  </a:t>
            </a:r>
            <a:r>
              <a:rPr lang="en-US" altLang="en-US" sz="2800" dirty="0" smtClean="0"/>
              <a:t>Silt: </a:t>
            </a:r>
            <a:r>
              <a:rPr lang="en-US" altLang="en-US" sz="2400" dirty="0"/>
              <a:t>very small, broken pieces of rock.  It is larger than clay, but smaller than sand.  It is </a:t>
            </a:r>
            <a:r>
              <a:rPr lang="en-US" altLang="en-US" sz="2400" dirty="0" smtClean="0"/>
              <a:t>powdery</a:t>
            </a:r>
            <a:endParaRPr lang="en-US" altLang="en-US" sz="2800" dirty="0"/>
          </a:p>
          <a:p>
            <a:r>
              <a:rPr lang="en-US" altLang="en-US" sz="2800" dirty="0" smtClean="0"/>
              <a:t>4</a:t>
            </a:r>
            <a:r>
              <a:rPr lang="en-US" altLang="en-US" sz="2800" dirty="0"/>
              <a:t>.  </a:t>
            </a:r>
            <a:r>
              <a:rPr lang="en-US" altLang="en-US" sz="2800" dirty="0" smtClean="0"/>
              <a:t>Clay: holds water well, is sticky and can be shaped when wet, but is very hard when dry, has many nutrients</a:t>
            </a:r>
            <a:endParaRPr lang="en-US" altLang="en-US" dirty="0"/>
          </a:p>
          <a:p>
            <a:r>
              <a:rPr lang="en-US" altLang="en-US" sz="2800" dirty="0" smtClean="0"/>
              <a:t>5</a:t>
            </a:r>
            <a:r>
              <a:rPr lang="en-US" altLang="en-US" sz="2800" dirty="0"/>
              <a:t>.  </a:t>
            </a:r>
            <a:r>
              <a:rPr lang="en-US" altLang="en-US" sz="2800" dirty="0" smtClean="0"/>
              <a:t>Humus/organic matter: made of leaves, twigs, and other decayed substances, provides nutrients to the soil</a:t>
            </a:r>
            <a:endParaRPr lang="en-US" altLang="en-US" sz="2200" dirty="0" smtClean="0"/>
          </a:p>
          <a:p>
            <a:r>
              <a:rPr lang="en-US" altLang="en-US" sz="2200" dirty="0" smtClean="0"/>
              <a:t>Source: salem.va.k12.staff</a:t>
            </a:r>
            <a:endParaRPr lang="en-US" altLang="en-US" sz="2200" dirty="0"/>
          </a:p>
        </p:txBody>
      </p:sp>
      <p:pic>
        <p:nvPicPr>
          <p:cNvPr id="8196" name="Picture 4" descr="MPj0407019000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60506" y="1280159"/>
            <a:ext cx="1600200" cy="1600200"/>
          </a:xfrm>
          <a:prstGeom prst="rect">
            <a:avLst/>
          </a:prstGeom>
          <a:noFill/>
          <a:extLst>
            <a:ext uri="{909E8E84-426E-40DD-AFC4-6F175D3DCCD1}">
              <a14:hiddenFill xmlns:a14="http://schemas.microsoft.com/office/drawing/2010/main">
                <a:solidFill>
                  <a:srgbClr val="FFFFFF"/>
                </a:solidFill>
              </a14:hiddenFill>
            </a:ext>
          </a:extLst>
        </p:spPr>
      </p:pic>
      <p:pic>
        <p:nvPicPr>
          <p:cNvPr id="8197" name="Picture 5" descr="MPj0399859000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25640" y="1075613"/>
            <a:ext cx="1203960" cy="1804746"/>
          </a:xfrm>
          <a:prstGeom prst="rect">
            <a:avLst/>
          </a:prstGeom>
          <a:noFill/>
          <a:extLst>
            <a:ext uri="{909E8E84-426E-40DD-AFC4-6F175D3DCCD1}">
              <a14:hiddenFill xmlns:a14="http://schemas.microsoft.com/office/drawing/2010/main">
                <a:solidFill>
                  <a:srgbClr val="FFFFFF"/>
                </a:solidFill>
              </a14:hiddenFill>
            </a:ext>
          </a:extLst>
        </p:spPr>
      </p:pic>
      <p:pic>
        <p:nvPicPr>
          <p:cNvPr id="8198" name="Picture 6" descr="MPPH02364J0000[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534400" y="1729832"/>
            <a:ext cx="2743200" cy="1219200"/>
          </a:xfrm>
          <a:prstGeom prst="rect">
            <a:avLst/>
          </a:prstGeom>
          <a:noFill/>
          <a:extLst>
            <a:ext uri="{909E8E84-426E-40DD-AFC4-6F175D3DCCD1}">
              <a14:hiddenFill xmlns:a14="http://schemas.microsoft.com/office/drawing/2010/main">
                <a:solidFill>
                  <a:srgbClr val="FFFFFF"/>
                </a:solidFill>
              </a14:hiddenFill>
            </a:ext>
          </a:extLst>
        </p:spPr>
      </p:pic>
      <p:pic>
        <p:nvPicPr>
          <p:cNvPr id="8200" name="Picture 8" descr="MMj03546280000[1]"/>
          <p:cNvPicPr>
            <a:picLocks noChangeAspect="1" noChangeArrowheads="1" noCrop="1"/>
          </p:cNvPicPr>
          <p:nvPr/>
        </p:nvPicPr>
        <p:blipFill>
          <a:blip r:embed="rId5">
            <a:extLst>
              <a:ext uri="{28A0092B-C50C-407E-A947-70E740481C1C}">
                <a14:useLocalDpi xmlns:a14="http://schemas.microsoft.com/office/drawing/2010/main" val="0"/>
              </a:ext>
            </a:extLst>
          </a:blip>
          <a:srcRect/>
          <a:stretch>
            <a:fillRect/>
          </a:stretch>
        </p:blipFill>
        <p:spPr bwMode="auto">
          <a:xfrm>
            <a:off x="6172200" y="5456238"/>
            <a:ext cx="1371600" cy="1244600"/>
          </a:xfrm>
          <a:prstGeom prst="rect">
            <a:avLst/>
          </a:prstGeom>
          <a:noFill/>
          <a:extLst>
            <a:ext uri="{909E8E84-426E-40DD-AFC4-6F175D3DCCD1}">
              <a14:hiddenFill xmlns:a14="http://schemas.microsoft.com/office/drawing/2010/main">
                <a:solidFill>
                  <a:srgbClr val="FFFFFF"/>
                </a:solidFill>
              </a14:hiddenFill>
            </a:ext>
          </a:extLst>
        </p:spPr>
      </p:pic>
      <p:pic>
        <p:nvPicPr>
          <p:cNvPr id="8203" name="Picture 11" descr="MPj04022080000[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534400" y="5456238"/>
            <a:ext cx="1605887" cy="12851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846127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8195">
                                            <p:txEl>
                                              <p:pRg st="1" end="1"/>
                                            </p:txEl>
                                          </p:spTgt>
                                        </p:tgtEl>
                                        <p:attrNameLst>
                                          <p:attrName>style.visibility</p:attrName>
                                        </p:attrNameLst>
                                      </p:cBhvr>
                                      <p:to>
                                        <p:strVal val="visible"/>
                                      </p:to>
                                    </p:set>
                                    <p:anim calcmode="lin" valueType="num">
                                      <p:cBhvr additive="base">
                                        <p:cTn id="7" dur="1000" fill="hold"/>
                                        <p:tgtEl>
                                          <p:spTgt spid="8195">
                                            <p:txEl>
                                              <p:pRg st="1" end="1"/>
                                            </p:txEl>
                                          </p:spTgt>
                                        </p:tgtEl>
                                        <p:attrNameLst>
                                          <p:attrName>ppt_x</p:attrName>
                                        </p:attrNameLst>
                                      </p:cBhvr>
                                      <p:tavLst>
                                        <p:tav tm="0">
                                          <p:val>
                                            <p:strVal val="#ppt_x"/>
                                          </p:val>
                                        </p:tav>
                                        <p:tav tm="100000">
                                          <p:val>
                                            <p:strVal val="#ppt_x"/>
                                          </p:val>
                                        </p:tav>
                                      </p:tavLst>
                                    </p:anim>
                                    <p:anim calcmode="lin" valueType="num">
                                      <p:cBhvr additive="base">
                                        <p:cTn id="8" dur="1000" fill="hold"/>
                                        <p:tgtEl>
                                          <p:spTgt spid="8195">
                                            <p:txEl>
                                              <p:pRg st="1" end="1"/>
                                            </p:tx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1" fill="hold" nodeType="clickEffect">
                                  <p:stCondLst>
                                    <p:cond delay="0"/>
                                  </p:stCondLst>
                                  <p:childTnLst>
                                    <p:set>
                                      <p:cBhvr>
                                        <p:cTn id="12" dur="1" fill="hold">
                                          <p:stCondLst>
                                            <p:cond delay="0"/>
                                          </p:stCondLst>
                                        </p:cTn>
                                        <p:tgtEl>
                                          <p:spTgt spid="8195">
                                            <p:txEl>
                                              <p:pRg st="0" end="0"/>
                                            </p:txEl>
                                          </p:spTgt>
                                        </p:tgtEl>
                                        <p:attrNameLst>
                                          <p:attrName>style.visibility</p:attrName>
                                        </p:attrNameLst>
                                      </p:cBhvr>
                                      <p:to>
                                        <p:strVal val="visible"/>
                                      </p:to>
                                    </p:set>
                                    <p:anim calcmode="lin" valueType="num">
                                      <p:cBhvr additive="base">
                                        <p:cTn id="13" dur="1000" fill="hold"/>
                                        <p:tgtEl>
                                          <p:spTgt spid="8195">
                                            <p:txEl>
                                              <p:pRg st="0" end="0"/>
                                            </p:txEl>
                                          </p:spTgt>
                                        </p:tgtEl>
                                        <p:attrNameLst>
                                          <p:attrName>ppt_x</p:attrName>
                                        </p:attrNameLst>
                                      </p:cBhvr>
                                      <p:tavLst>
                                        <p:tav tm="0">
                                          <p:val>
                                            <p:strVal val="#ppt_x"/>
                                          </p:val>
                                        </p:tav>
                                        <p:tav tm="100000">
                                          <p:val>
                                            <p:strVal val="#ppt_x"/>
                                          </p:val>
                                        </p:tav>
                                      </p:tavLst>
                                    </p:anim>
                                    <p:anim calcmode="lin" valueType="num">
                                      <p:cBhvr additive="base">
                                        <p:cTn id="14" dur="1000" fill="hold"/>
                                        <p:tgtEl>
                                          <p:spTgt spid="8195">
                                            <p:txEl>
                                              <p:pRg st="0" end="0"/>
                                            </p:txEl>
                                          </p:spTgt>
                                        </p:tgtEl>
                                        <p:attrNameLst>
                                          <p:attrName>ppt_y</p:attrName>
                                        </p:attrNameLst>
                                      </p:cBhvr>
                                      <p:tavLst>
                                        <p:tav tm="0">
                                          <p:val>
                                            <p:strVal val="0-#ppt_h/2"/>
                                          </p:val>
                                        </p:tav>
                                        <p:tav tm="100000">
                                          <p:val>
                                            <p:strVal val="#ppt_y"/>
                                          </p:val>
                                        </p:tav>
                                      </p:tavLst>
                                    </p:anim>
                                  </p:childTnLst>
                                </p:cTn>
                              </p:par>
                              <p:par>
                                <p:cTn id="15" presetID="2" presetClass="entr" presetSubtype="1" fill="hold" nodeType="withEffect">
                                  <p:stCondLst>
                                    <p:cond delay="0"/>
                                  </p:stCondLst>
                                  <p:childTnLst>
                                    <p:set>
                                      <p:cBhvr>
                                        <p:cTn id="16" dur="1" fill="hold">
                                          <p:stCondLst>
                                            <p:cond delay="0"/>
                                          </p:stCondLst>
                                        </p:cTn>
                                        <p:tgtEl>
                                          <p:spTgt spid="8195">
                                            <p:txEl>
                                              <p:pRg st="2" end="2"/>
                                            </p:txEl>
                                          </p:spTgt>
                                        </p:tgtEl>
                                        <p:attrNameLst>
                                          <p:attrName>style.visibility</p:attrName>
                                        </p:attrNameLst>
                                      </p:cBhvr>
                                      <p:to>
                                        <p:strVal val="visible"/>
                                      </p:to>
                                    </p:set>
                                    <p:anim calcmode="lin" valueType="num">
                                      <p:cBhvr additive="base">
                                        <p:cTn id="17" dur="1000" fill="hold"/>
                                        <p:tgtEl>
                                          <p:spTgt spid="8195">
                                            <p:txEl>
                                              <p:pRg st="2" end="2"/>
                                            </p:txEl>
                                          </p:spTgt>
                                        </p:tgtEl>
                                        <p:attrNameLst>
                                          <p:attrName>ppt_x</p:attrName>
                                        </p:attrNameLst>
                                      </p:cBhvr>
                                      <p:tavLst>
                                        <p:tav tm="0">
                                          <p:val>
                                            <p:strVal val="#ppt_x"/>
                                          </p:val>
                                        </p:tav>
                                        <p:tav tm="100000">
                                          <p:val>
                                            <p:strVal val="#ppt_x"/>
                                          </p:val>
                                        </p:tav>
                                      </p:tavLst>
                                    </p:anim>
                                    <p:anim calcmode="lin" valueType="num">
                                      <p:cBhvr additive="base">
                                        <p:cTn id="18" dur="1000" fill="hold"/>
                                        <p:tgtEl>
                                          <p:spTgt spid="8195">
                                            <p:txEl>
                                              <p:pRg st="2" end="2"/>
                                            </p:txEl>
                                          </p:spTgt>
                                        </p:tgtEl>
                                        <p:attrNameLst>
                                          <p:attrName>ppt_y</p:attrName>
                                        </p:attrNameLst>
                                      </p:cBhvr>
                                      <p:tavLst>
                                        <p:tav tm="0">
                                          <p:val>
                                            <p:strVal val="0-#ppt_h/2"/>
                                          </p:val>
                                        </p:tav>
                                        <p:tav tm="100000">
                                          <p:val>
                                            <p:strVal val="#ppt_y"/>
                                          </p:val>
                                        </p:tav>
                                      </p:tavLst>
                                    </p:anim>
                                  </p:childTnLst>
                                </p:cTn>
                              </p:par>
                              <p:par>
                                <p:cTn id="19" presetID="2" presetClass="entr" presetSubtype="1" fill="hold" nodeType="withEffect">
                                  <p:stCondLst>
                                    <p:cond delay="0"/>
                                  </p:stCondLst>
                                  <p:childTnLst>
                                    <p:set>
                                      <p:cBhvr>
                                        <p:cTn id="20" dur="1" fill="hold">
                                          <p:stCondLst>
                                            <p:cond delay="0"/>
                                          </p:stCondLst>
                                        </p:cTn>
                                        <p:tgtEl>
                                          <p:spTgt spid="8195">
                                            <p:txEl>
                                              <p:pRg st="3" end="3"/>
                                            </p:txEl>
                                          </p:spTgt>
                                        </p:tgtEl>
                                        <p:attrNameLst>
                                          <p:attrName>style.visibility</p:attrName>
                                        </p:attrNameLst>
                                      </p:cBhvr>
                                      <p:to>
                                        <p:strVal val="visible"/>
                                      </p:to>
                                    </p:set>
                                    <p:anim calcmode="lin" valueType="num">
                                      <p:cBhvr additive="base">
                                        <p:cTn id="21" dur="1000" fill="hold"/>
                                        <p:tgtEl>
                                          <p:spTgt spid="8195">
                                            <p:txEl>
                                              <p:pRg st="3" end="3"/>
                                            </p:txEl>
                                          </p:spTgt>
                                        </p:tgtEl>
                                        <p:attrNameLst>
                                          <p:attrName>ppt_x</p:attrName>
                                        </p:attrNameLst>
                                      </p:cBhvr>
                                      <p:tavLst>
                                        <p:tav tm="0">
                                          <p:val>
                                            <p:strVal val="#ppt_x"/>
                                          </p:val>
                                        </p:tav>
                                        <p:tav tm="100000">
                                          <p:val>
                                            <p:strVal val="#ppt_x"/>
                                          </p:val>
                                        </p:tav>
                                      </p:tavLst>
                                    </p:anim>
                                    <p:anim calcmode="lin" valueType="num">
                                      <p:cBhvr additive="base">
                                        <p:cTn id="22" dur="1000" fill="hold"/>
                                        <p:tgtEl>
                                          <p:spTgt spid="8195">
                                            <p:txEl>
                                              <p:pRg st="3" end="3"/>
                                            </p:txEl>
                                          </p:spTgt>
                                        </p:tgtEl>
                                        <p:attrNameLst>
                                          <p:attrName>ppt_y</p:attrName>
                                        </p:attrNameLst>
                                      </p:cBhvr>
                                      <p:tavLst>
                                        <p:tav tm="0">
                                          <p:val>
                                            <p:strVal val="0-#ppt_h/2"/>
                                          </p:val>
                                        </p:tav>
                                        <p:tav tm="100000">
                                          <p:val>
                                            <p:strVal val="#ppt_y"/>
                                          </p:val>
                                        </p:tav>
                                      </p:tavLst>
                                    </p:anim>
                                  </p:childTnLst>
                                </p:cTn>
                              </p:par>
                              <p:par>
                                <p:cTn id="23" presetID="2" presetClass="entr" presetSubtype="1" fill="hold" nodeType="withEffect">
                                  <p:stCondLst>
                                    <p:cond delay="0"/>
                                  </p:stCondLst>
                                  <p:childTnLst>
                                    <p:set>
                                      <p:cBhvr>
                                        <p:cTn id="24" dur="1" fill="hold">
                                          <p:stCondLst>
                                            <p:cond delay="0"/>
                                          </p:stCondLst>
                                        </p:cTn>
                                        <p:tgtEl>
                                          <p:spTgt spid="8195">
                                            <p:txEl>
                                              <p:pRg st="4" end="4"/>
                                            </p:txEl>
                                          </p:spTgt>
                                        </p:tgtEl>
                                        <p:attrNameLst>
                                          <p:attrName>style.visibility</p:attrName>
                                        </p:attrNameLst>
                                      </p:cBhvr>
                                      <p:to>
                                        <p:strVal val="visible"/>
                                      </p:to>
                                    </p:set>
                                    <p:anim calcmode="lin" valueType="num">
                                      <p:cBhvr additive="base">
                                        <p:cTn id="25" dur="1000" fill="hold"/>
                                        <p:tgtEl>
                                          <p:spTgt spid="8195">
                                            <p:txEl>
                                              <p:pRg st="4" end="4"/>
                                            </p:txEl>
                                          </p:spTgt>
                                        </p:tgtEl>
                                        <p:attrNameLst>
                                          <p:attrName>ppt_x</p:attrName>
                                        </p:attrNameLst>
                                      </p:cBhvr>
                                      <p:tavLst>
                                        <p:tav tm="0">
                                          <p:val>
                                            <p:strVal val="#ppt_x"/>
                                          </p:val>
                                        </p:tav>
                                        <p:tav tm="100000">
                                          <p:val>
                                            <p:strVal val="#ppt_x"/>
                                          </p:val>
                                        </p:tav>
                                      </p:tavLst>
                                    </p:anim>
                                    <p:anim calcmode="lin" valueType="num">
                                      <p:cBhvr additive="base">
                                        <p:cTn id="26" dur="1000" fill="hold"/>
                                        <p:tgtEl>
                                          <p:spTgt spid="8195">
                                            <p:txEl>
                                              <p:pRg st="4" end="4"/>
                                            </p:txEl>
                                          </p:spTgt>
                                        </p:tgtEl>
                                        <p:attrNameLst>
                                          <p:attrName>ppt_y</p:attrName>
                                        </p:attrNameLst>
                                      </p:cBhvr>
                                      <p:tavLst>
                                        <p:tav tm="0">
                                          <p:val>
                                            <p:strVal val="0-#ppt_h/2"/>
                                          </p:val>
                                        </p:tav>
                                        <p:tav tm="100000">
                                          <p:val>
                                            <p:strVal val="#ppt_y"/>
                                          </p:val>
                                        </p:tav>
                                      </p:tavLst>
                                    </p:anim>
                                  </p:childTnLst>
                                </p:cTn>
                              </p:par>
                              <p:par>
                                <p:cTn id="27" presetID="2" presetClass="entr" presetSubtype="1" fill="hold" nodeType="withEffect">
                                  <p:stCondLst>
                                    <p:cond delay="0"/>
                                  </p:stCondLst>
                                  <p:childTnLst>
                                    <p:set>
                                      <p:cBhvr>
                                        <p:cTn id="28" dur="1" fill="hold">
                                          <p:stCondLst>
                                            <p:cond delay="0"/>
                                          </p:stCondLst>
                                        </p:cTn>
                                        <p:tgtEl>
                                          <p:spTgt spid="8195">
                                            <p:txEl>
                                              <p:pRg st="5" end="5"/>
                                            </p:txEl>
                                          </p:spTgt>
                                        </p:tgtEl>
                                        <p:attrNameLst>
                                          <p:attrName>style.visibility</p:attrName>
                                        </p:attrNameLst>
                                      </p:cBhvr>
                                      <p:to>
                                        <p:strVal val="visible"/>
                                      </p:to>
                                    </p:set>
                                    <p:anim calcmode="lin" valueType="num">
                                      <p:cBhvr additive="base">
                                        <p:cTn id="29" dur="1000" fill="hold"/>
                                        <p:tgtEl>
                                          <p:spTgt spid="8195">
                                            <p:txEl>
                                              <p:pRg st="5" end="5"/>
                                            </p:txEl>
                                          </p:spTgt>
                                        </p:tgtEl>
                                        <p:attrNameLst>
                                          <p:attrName>ppt_x</p:attrName>
                                        </p:attrNameLst>
                                      </p:cBhvr>
                                      <p:tavLst>
                                        <p:tav tm="0">
                                          <p:val>
                                            <p:strVal val="#ppt_x"/>
                                          </p:val>
                                        </p:tav>
                                        <p:tav tm="100000">
                                          <p:val>
                                            <p:strVal val="#ppt_x"/>
                                          </p:val>
                                        </p:tav>
                                      </p:tavLst>
                                    </p:anim>
                                    <p:anim calcmode="lin" valueType="num">
                                      <p:cBhvr additive="base">
                                        <p:cTn id="30" dur="1000" fill="hold"/>
                                        <p:tgtEl>
                                          <p:spTgt spid="8195">
                                            <p:txEl>
                                              <p:pRg st="5" end="5"/>
                                            </p:txEl>
                                          </p:spTgt>
                                        </p:tgtEl>
                                        <p:attrNameLst>
                                          <p:attrName>ppt_y</p:attrName>
                                        </p:attrNameLst>
                                      </p:cBhvr>
                                      <p:tavLst>
                                        <p:tav tm="0">
                                          <p:val>
                                            <p:strVal val="0-#ppt_h/2"/>
                                          </p:val>
                                        </p:tav>
                                        <p:tav tm="100000">
                                          <p:val>
                                            <p:strVal val="#ppt_y"/>
                                          </p:val>
                                        </p:tav>
                                      </p:tavLst>
                                    </p:anim>
                                  </p:childTnLst>
                                </p:cTn>
                              </p:par>
                              <p:par>
                                <p:cTn id="31" presetID="2" presetClass="entr" presetSubtype="1" fill="hold" nodeType="withEffect">
                                  <p:stCondLst>
                                    <p:cond delay="0"/>
                                  </p:stCondLst>
                                  <p:childTnLst>
                                    <p:set>
                                      <p:cBhvr>
                                        <p:cTn id="32" dur="1" fill="hold">
                                          <p:stCondLst>
                                            <p:cond delay="0"/>
                                          </p:stCondLst>
                                        </p:cTn>
                                        <p:tgtEl>
                                          <p:spTgt spid="8195">
                                            <p:txEl>
                                              <p:pRg st="6" end="6"/>
                                            </p:txEl>
                                          </p:spTgt>
                                        </p:tgtEl>
                                        <p:attrNameLst>
                                          <p:attrName>style.visibility</p:attrName>
                                        </p:attrNameLst>
                                      </p:cBhvr>
                                      <p:to>
                                        <p:strVal val="visible"/>
                                      </p:to>
                                    </p:set>
                                    <p:anim calcmode="lin" valueType="num">
                                      <p:cBhvr additive="base">
                                        <p:cTn id="33" dur="1000" fill="hold"/>
                                        <p:tgtEl>
                                          <p:spTgt spid="8195">
                                            <p:txEl>
                                              <p:pRg st="6" end="6"/>
                                            </p:txEl>
                                          </p:spTgt>
                                        </p:tgtEl>
                                        <p:attrNameLst>
                                          <p:attrName>ppt_x</p:attrName>
                                        </p:attrNameLst>
                                      </p:cBhvr>
                                      <p:tavLst>
                                        <p:tav tm="0">
                                          <p:val>
                                            <p:strVal val="#ppt_x"/>
                                          </p:val>
                                        </p:tav>
                                        <p:tav tm="100000">
                                          <p:val>
                                            <p:strVal val="#ppt_x"/>
                                          </p:val>
                                        </p:tav>
                                      </p:tavLst>
                                    </p:anim>
                                    <p:anim calcmode="lin" valueType="num">
                                      <p:cBhvr additive="base">
                                        <p:cTn id="34" dur="1000" fill="hold"/>
                                        <p:tgtEl>
                                          <p:spTgt spid="8195">
                                            <p:txEl>
                                              <p:pRg st="6" end="6"/>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69760" y="382384"/>
            <a:ext cx="4460240" cy="5438469"/>
          </a:xfrm>
        </p:spPr>
        <p:txBody>
          <a:bodyPr>
            <a:normAutofit/>
          </a:bodyPr>
          <a:lstStyle/>
          <a:p>
            <a:r>
              <a:rPr lang="en-US" sz="1200" b="1" u="sng" dirty="0" smtClean="0">
                <a:latin typeface="Arial Narrow" panose="020B0606020202030204" pitchFamily="34" charset="0"/>
              </a:rPr>
              <a:t/>
            </a:r>
            <a:br>
              <a:rPr lang="en-US" sz="1200" b="1" u="sng" dirty="0" smtClean="0">
                <a:latin typeface="Arial Narrow" panose="020B0606020202030204" pitchFamily="34" charset="0"/>
              </a:rPr>
            </a:br>
            <a:r>
              <a:rPr lang="en-US" sz="1200" b="1" u="sng" dirty="0">
                <a:latin typeface="Arial Narrow" panose="020B0606020202030204" pitchFamily="34" charset="0"/>
              </a:rPr>
              <a:t/>
            </a:r>
            <a:br>
              <a:rPr lang="en-US" sz="1200" b="1" u="sng" dirty="0">
                <a:latin typeface="Arial Narrow" panose="020B0606020202030204" pitchFamily="34" charset="0"/>
              </a:rPr>
            </a:br>
            <a:r>
              <a:rPr lang="en-US" sz="1200" b="1" u="sng" dirty="0" smtClean="0">
                <a:latin typeface="Arial Narrow" panose="020B0606020202030204" pitchFamily="34" charset="0"/>
              </a:rPr>
              <a:t/>
            </a:r>
            <a:br>
              <a:rPr lang="en-US" sz="1200" b="1" u="sng" dirty="0" smtClean="0">
                <a:latin typeface="Arial Narrow" panose="020B0606020202030204" pitchFamily="34" charset="0"/>
              </a:rPr>
            </a:br>
            <a:r>
              <a:rPr lang="en-US" sz="1200" b="1" u="sng" dirty="0">
                <a:latin typeface="Arial Narrow" panose="020B0606020202030204" pitchFamily="34" charset="0"/>
              </a:rPr>
              <a:t/>
            </a:r>
            <a:br>
              <a:rPr lang="en-US" sz="1200" b="1" u="sng" dirty="0">
                <a:latin typeface="Arial Narrow" panose="020B0606020202030204" pitchFamily="34" charset="0"/>
              </a:rPr>
            </a:br>
            <a:r>
              <a:rPr lang="en-US" sz="1200" b="1" u="sng" dirty="0" smtClean="0">
                <a:latin typeface="Arial Narrow" panose="020B0606020202030204" pitchFamily="34" charset="0"/>
              </a:rPr>
              <a:t/>
            </a:r>
            <a:br>
              <a:rPr lang="en-US" sz="1200" b="1" u="sng" dirty="0" smtClean="0">
                <a:latin typeface="Arial Narrow" panose="020B0606020202030204" pitchFamily="34" charset="0"/>
              </a:rPr>
            </a:br>
            <a:r>
              <a:rPr lang="en-US" sz="1200" b="1" u="sng" dirty="0">
                <a:latin typeface="Arial Narrow" panose="020B0606020202030204" pitchFamily="34" charset="0"/>
              </a:rPr>
              <a:t/>
            </a:r>
            <a:br>
              <a:rPr lang="en-US" sz="1200" b="1" u="sng" dirty="0">
                <a:latin typeface="Arial Narrow" panose="020B0606020202030204" pitchFamily="34" charset="0"/>
              </a:rPr>
            </a:br>
            <a:r>
              <a:rPr lang="en-US" sz="1200" b="1" u="sng" dirty="0" smtClean="0">
                <a:latin typeface="Arial Narrow" panose="020B0606020202030204" pitchFamily="34" charset="0"/>
              </a:rPr>
              <a:t/>
            </a:r>
            <a:br>
              <a:rPr lang="en-US" sz="1200" b="1" u="sng" dirty="0" smtClean="0">
                <a:latin typeface="Arial Narrow" panose="020B0606020202030204" pitchFamily="34" charset="0"/>
              </a:rPr>
            </a:br>
            <a:r>
              <a:rPr lang="en-US" sz="1200" b="1" u="sng" dirty="0">
                <a:latin typeface="Arial Narrow" panose="020B0606020202030204" pitchFamily="34" charset="0"/>
              </a:rPr>
              <a:t/>
            </a:r>
            <a:br>
              <a:rPr lang="en-US" sz="1200" b="1" u="sng" dirty="0">
                <a:latin typeface="Arial Narrow" panose="020B0606020202030204" pitchFamily="34" charset="0"/>
              </a:rPr>
            </a:br>
            <a:r>
              <a:rPr lang="en-US" sz="1200" b="1" u="sng" dirty="0" smtClean="0">
                <a:latin typeface="Arial Narrow" panose="020B0606020202030204" pitchFamily="34" charset="0"/>
              </a:rPr>
              <a:t/>
            </a:r>
            <a:br>
              <a:rPr lang="en-US" sz="1200" b="1" u="sng" dirty="0" smtClean="0">
                <a:latin typeface="Arial Narrow" panose="020B0606020202030204" pitchFamily="34" charset="0"/>
              </a:rPr>
            </a:br>
            <a:r>
              <a:rPr lang="en-US" sz="1200" b="1" u="sng" dirty="0">
                <a:latin typeface="Arial Narrow" panose="020B0606020202030204" pitchFamily="34" charset="0"/>
              </a:rPr>
              <a:t/>
            </a:r>
            <a:br>
              <a:rPr lang="en-US" sz="1200" b="1" u="sng" dirty="0">
                <a:latin typeface="Arial Narrow" panose="020B0606020202030204" pitchFamily="34" charset="0"/>
              </a:rPr>
            </a:br>
            <a:r>
              <a:rPr lang="en-US" sz="1200" b="1" u="sng" dirty="0" smtClean="0">
                <a:latin typeface="Arial Narrow" panose="020B0606020202030204" pitchFamily="34" charset="0"/>
              </a:rPr>
              <a:t/>
            </a:r>
            <a:br>
              <a:rPr lang="en-US" sz="1200" b="1" u="sng" dirty="0" smtClean="0">
                <a:latin typeface="Arial Narrow" panose="020B0606020202030204" pitchFamily="34" charset="0"/>
              </a:rPr>
            </a:br>
            <a:r>
              <a:rPr lang="en-US" sz="1200" b="1" u="sng" dirty="0">
                <a:latin typeface="Arial Narrow" panose="020B0606020202030204" pitchFamily="34" charset="0"/>
              </a:rPr>
              <a:t/>
            </a:r>
            <a:br>
              <a:rPr lang="en-US" sz="1200" b="1" u="sng" dirty="0">
                <a:latin typeface="Arial Narrow" panose="020B0606020202030204" pitchFamily="34" charset="0"/>
              </a:rPr>
            </a:br>
            <a:r>
              <a:rPr lang="en-US" sz="1200" b="1" u="sng" dirty="0" smtClean="0">
                <a:latin typeface="Arial Narrow" panose="020B0606020202030204" pitchFamily="34" charset="0"/>
              </a:rPr>
              <a:t/>
            </a:r>
            <a:br>
              <a:rPr lang="en-US" sz="1200" b="1" u="sng" dirty="0" smtClean="0">
                <a:latin typeface="Arial Narrow" panose="020B0606020202030204" pitchFamily="34" charset="0"/>
              </a:rPr>
            </a:br>
            <a:r>
              <a:rPr lang="en-US" sz="1200" b="1" u="sng" dirty="0">
                <a:latin typeface="Arial Narrow" panose="020B0606020202030204" pitchFamily="34" charset="0"/>
              </a:rPr>
              <a:t/>
            </a:r>
            <a:br>
              <a:rPr lang="en-US" sz="1200" b="1" u="sng" dirty="0">
                <a:latin typeface="Arial Narrow" panose="020B0606020202030204" pitchFamily="34" charset="0"/>
              </a:rPr>
            </a:br>
            <a:r>
              <a:rPr lang="en-US" sz="1200" b="1" u="sng" dirty="0" smtClean="0">
                <a:latin typeface="Arial Narrow" panose="020B0606020202030204" pitchFamily="34" charset="0"/>
              </a:rPr>
              <a:t/>
            </a:r>
            <a:br>
              <a:rPr lang="en-US" sz="1200" b="1" u="sng" dirty="0" smtClean="0">
                <a:latin typeface="Arial Narrow" panose="020B0606020202030204" pitchFamily="34" charset="0"/>
              </a:rPr>
            </a:br>
            <a:r>
              <a:rPr lang="en-US" sz="1200" b="1" u="sng" dirty="0">
                <a:latin typeface="Arial Narrow" panose="020B0606020202030204" pitchFamily="34" charset="0"/>
              </a:rPr>
              <a:t/>
            </a:r>
            <a:br>
              <a:rPr lang="en-US" sz="1200" b="1" u="sng" dirty="0">
                <a:latin typeface="Arial Narrow" panose="020B0606020202030204" pitchFamily="34" charset="0"/>
              </a:rPr>
            </a:br>
            <a:r>
              <a:rPr lang="en-US" sz="1200" b="1" u="sng" dirty="0" smtClean="0">
                <a:latin typeface="Arial Narrow" panose="020B0606020202030204" pitchFamily="34" charset="0"/>
              </a:rPr>
              <a:t/>
            </a:r>
            <a:br>
              <a:rPr lang="en-US" sz="1200" b="1" u="sng" dirty="0" smtClean="0">
                <a:latin typeface="Arial Narrow" panose="020B0606020202030204" pitchFamily="34" charset="0"/>
              </a:rPr>
            </a:br>
            <a:r>
              <a:rPr lang="en-US" sz="1200" b="1" u="sng" dirty="0">
                <a:latin typeface="Arial Narrow" panose="020B0606020202030204" pitchFamily="34" charset="0"/>
              </a:rPr>
              <a:t/>
            </a:r>
            <a:br>
              <a:rPr lang="en-US" sz="1200" b="1" u="sng" dirty="0">
                <a:latin typeface="Arial Narrow" panose="020B0606020202030204" pitchFamily="34" charset="0"/>
              </a:rPr>
            </a:br>
            <a:r>
              <a:rPr lang="en-US" sz="1200" b="1" u="sng" dirty="0" smtClean="0">
                <a:latin typeface="Arial Narrow" panose="020B0606020202030204" pitchFamily="34" charset="0"/>
              </a:rPr>
              <a:t/>
            </a:r>
            <a:br>
              <a:rPr lang="en-US" sz="1200" b="1" u="sng" dirty="0" smtClean="0">
                <a:latin typeface="Arial Narrow" panose="020B0606020202030204" pitchFamily="34" charset="0"/>
              </a:rPr>
            </a:br>
            <a:r>
              <a:rPr lang="en-US" sz="1200" b="1" u="sng" dirty="0">
                <a:latin typeface="Arial Narrow" panose="020B0606020202030204" pitchFamily="34" charset="0"/>
              </a:rPr>
              <a:t/>
            </a:r>
            <a:br>
              <a:rPr lang="en-US" sz="1200" b="1" u="sng" dirty="0">
                <a:latin typeface="Arial Narrow" panose="020B0606020202030204" pitchFamily="34" charset="0"/>
              </a:rPr>
            </a:br>
            <a:r>
              <a:rPr lang="en-US" sz="1200" b="1" u="sng" dirty="0" smtClean="0">
                <a:latin typeface="Arial Narrow" panose="020B0606020202030204" pitchFamily="34" charset="0"/>
              </a:rPr>
              <a:t/>
            </a:r>
            <a:br>
              <a:rPr lang="en-US" sz="1200" b="1" u="sng" dirty="0" smtClean="0">
                <a:latin typeface="Arial Narrow" panose="020B0606020202030204" pitchFamily="34" charset="0"/>
              </a:rPr>
            </a:br>
            <a:r>
              <a:rPr lang="en-US" sz="1200" b="1" u="sng" dirty="0">
                <a:latin typeface="Arial Narrow" panose="020B0606020202030204" pitchFamily="34" charset="0"/>
              </a:rPr>
              <a:t/>
            </a:r>
            <a:br>
              <a:rPr lang="en-US" sz="1200" b="1" u="sng" dirty="0">
                <a:latin typeface="Arial Narrow" panose="020B0606020202030204" pitchFamily="34" charset="0"/>
              </a:rPr>
            </a:br>
            <a:r>
              <a:rPr lang="en-US" sz="1200" b="1" u="sng" dirty="0" smtClean="0">
                <a:latin typeface="Arial Narrow" panose="020B0606020202030204" pitchFamily="34" charset="0"/>
              </a:rPr>
              <a:t/>
            </a:r>
            <a:br>
              <a:rPr lang="en-US" sz="1200" b="1" u="sng" dirty="0" smtClean="0">
                <a:latin typeface="Arial Narrow" panose="020B0606020202030204" pitchFamily="34" charset="0"/>
              </a:rPr>
            </a:br>
            <a:r>
              <a:rPr lang="en-US" sz="1200" b="1" u="sng" dirty="0">
                <a:latin typeface="Arial Narrow" panose="020B0606020202030204" pitchFamily="34" charset="0"/>
              </a:rPr>
              <a:t/>
            </a:r>
            <a:br>
              <a:rPr lang="en-US" sz="1200" b="1" u="sng" dirty="0">
                <a:latin typeface="Arial Narrow" panose="020B0606020202030204" pitchFamily="34" charset="0"/>
              </a:rPr>
            </a:br>
            <a:r>
              <a:rPr lang="en-US" sz="1200" b="1" u="sng" dirty="0" smtClean="0">
                <a:latin typeface="Arial Narrow" panose="020B0606020202030204" pitchFamily="34" charset="0"/>
              </a:rPr>
              <a:t/>
            </a:r>
            <a:br>
              <a:rPr lang="en-US" sz="1200" b="1" u="sng" dirty="0" smtClean="0">
                <a:latin typeface="Arial Narrow" panose="020B0606020202030204" pitchFamily="34" charset="0"/>
              </a:rPr>
            </a:br>
            <a:r>
              <a:rPr lang="en-US" sz="1200" b="1" u="sng" dirty="0">
                <a:latin typeface="Arial Narrow" panose="020B0606020202030204" pitchFamily="34" charset="0"/>
              </a:rPr>
              <a:t/>
            </a:r>
            <a:br>
              <a:rPr lang="en-US" sz="1200" b="1" u="sng" dirty="0">
                <a:latin typeface="Arial Narrow" panose="020B0606020202030204" pitchFamily="34" charset="0"/>
              </a:rPr>
            </a:br>
            <a:r>
              <a:rPr lang="en-US" sz="1200" b="1" u="sng" dirty="0" smtClean="0">
                <a:latin typeface="Arial Narrow" panose="020B0606020202030204" pitchFamily="34" charset="0"/>
              </a:rPr>
              <a:t>Source</a:t>
            </a:r>
            <a:r>
              <a:rPr lang="en-US" sz="1200" b="1" u="sng" dirty="0">
                <a:latin typeface="Arial Narrow" panose="020B0606020202030204" pitchFamily="34" charset="0"/>
              </a:rPr>
              <a:t>: </a:t>
            </a:r>
            <a:r>
              <a:rPr lang="en-US" sz="1200" b="1" u="sng" dirty="0">
                <a:latin typeface="Arial Narrow" panose="020B0606020202030204" pitchFamily="34" charset="0"/>
                <a:hlinkClick r:id="rId2"/>
              </a:rPr>
              <a:t>http://passnownow.com/classwork-series-exercises-agricultural-science-jss2-types-soil/</a:t>
            </a:r>
            <a:r>
              <a:rPr lang="en-US" sz="1200" b="1" u="sng" dirty="0">
                <a:latin typeface="Arial Narrow" panose="020B0606020202030204" pitchFamily="34" charset="0"/>
              </a:rPr>
              <a:t/>
            </a:r>
            <a:br>
              <a:rPr lang="en-US" sz="1200" b="1" u="sng" dirty="0">
                <a:latin typeface="Arial Narrow" panose="020B0606020202030204" pitchFamily="34" charset="0"/>
              </a:rPr>
            </a:br>
            <a:endParaRPr lang="en-US" sz="1200" dirty="0">
              <a:latin typeface="Arial Narrow" panose="020B0606020202030204" pitchFamily="34" charset="0"/>
            </a:endParaRPr>
          </a:p>
        </p:txBody>
      </p:sp>
      <p:sp>
        <p:nvSpPr>
          <p:cNvPr id="3" name="Content Placeholder 2"/>
          <p:cNvSpPr>
            <a:spLocks noGrp="1"/>
          </p:cNvSpPr>
          <p:nvPr>
            <p:ph idx="1"/>
          </p:nvPr>
        </p:nvSpPr>
        <p:spPr>
          <a:xfrm>
            <a:off x="1495518" y="2227263"/>
            <a:ext cx="10178322" cy="3593591"/>
          </a:xfrm>
        </p:spPr>
        <p:txBody>
          <a:bodyPr>
            <a:normAutofit/>
          </a:bodyPr>
          <a:lstStyle/>
          <a:p>
            <a:pPr marL="0" indent="0">
              <a:buNone/>
            </a:pPr>
            <a:endParaRPr lang="en-US" b="1" u="sng" dirty="0" smtClean="0"/>
          </a:p>
          <a:p>
            <a:pPr marL="0" indent="0">
              <a:buNone/>
            </a:pPr>
            <a:endParaRPr lang="en-US" b="1" u="sng" dirty="0"/>
          </a:p>
          <a:p>
            <a:pPr marL="0" indent="0">
              <a:buNone/>
            </a:pPr>
            <a:endParaRPr lang="en-US" dirty="0"/>
          </a:p>
        </p:txBody>
      </p:sp>
      <p:pic>
        <p:nvPicPr>
          <p:cNvPr id="1026" name="Picture 2" descr="http://s-media-cache-ak0.pinimg.com/236x/f2/71/d3/f271d3b7ea1c2b2ae16b6bf3164f64a7.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38934" y="460054"/>
            <a:ext cx="4965065" cy="62484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7211874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important properties of soil:</a:t>
            </a:r>
            <a:endParaRPr lang="en-US" dirty="0"/>
          </a:p>
        </p:txBody>
      </p:sp>
      <p:sp>
        <p:nvSpPr>
          <p:cNvPr id="3" name="Content Placeholder 2"/>
          <p:cNvSpPr>
            <a:spLocks noGrp="1"/>
          </p:cNvSpPr>
          <p:nvPr>
            <p:ph idx="1"/>
          </p:nvPr>
        </p:nvSpPr>
        <p:spPr>
          <a:xfrm>
            <a:off x="1251678" y="1874517"/>
            <a:ext cx="10178322" cy="4005075"/>
          </a:xfrm>
        </p:spPr>
        <p:txBody>
          <a:bodyPr/>
          <a:lstStyle/>
          <a:p>
            <a:pPr marL="0" indent="0">
              <a:buNone/>
            </a:pPr>
            <a:endParaRPr lang="en-US" dirty="0" smtClean="0"/>
          </a:p>
          <a:p>
            <a:pPr marL="0" indent="0">
              <a:buNone/>
            </a:pP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3468458584"/>
              </p:ext>
            </p:extLst>
          </p:nvPr>
        </p:nvGraphicFramePr>
        <p:xfrm>
          <a:off x="1786340" y="1632158"/>
          <a:ext cx="8128000" cy="5034280"/>
        </p:xfrm>
        <a:graphic>
          <a:graphicData uri="http://schemas.openxmlformats.org/drawingml/2006/table">
            <a:tbl>
              <a:tblPr firstRow="1" bandRow="1">
                <a:tableStyleId>{5C22544A-7EE6-4342-B048-85BDC9FD1C3A}</a:tableStyleId>
              </a:tblPr>
              <a:tblGrid>
                <a:gridCol w="4064000"/>
                <a:gridCol w="4064000"/>
              </a:tblGrid>
              <a:tr h="370840">
                <a:tc>
                  <a:txBody>
                    <a:bodyPr/>
                    <a:lstStyle/>
                    <a:p>
                      <a:r>
                        <a:rPr lang="en-US" dirty="0" smtClean="0"/>
                        <a:t>Color</a:t>
                      </a:r>
                      <a:endParaRPr lang="en-US" dirty="0"/>
                    </a:p>
                  </a:txBody>
                  <a:tcPr/>
                </a:tc>
                <a:tc>
                  <a:txBody>
                    <a:bodyPr/>
                    <a:lstStyle/>
                    <a:p>
                      <a:r>
                        <a:rPr lang="en-US" dirty="0" smtClean="0"/>
                        <a:t>Texture</a:t>
                      </a:r>
                      <a:endParaRPr lang="en-US" dirty="0"/>
                    </a:p>
                  </a:txBody>
                  <a:tcPr/>
                </a:tc>
              </a:tr>
              <a:tr h="370840">
                <a:tc>
                  <a:txBody>
                    <a:bodyPr/>
                    <a:lstStyle/>
                    <a:p>
                      <a:r>
                        <a:rPr lang="en-US" dirty="0" smtClean="0"/>
                        <a:t>Tell the amount and type of nutrients in the soil</a:t>
                      </a:r>
                      <a:endParaRPr lang="en-US" dirty="0"/>
                    </a:p>
                  </a:txBody>
                  <a:tcPr/>
                </a:tc>
                <a:tc>
                  <a:txBody>
                    <a:bodyPr/>
                    <a:lstStyle/>
                    <a:p>
                      <a:r>
                        <a:rPr lang="en-US" dirty="0" smtClean="0"/>
                        <a:t>How water flows through it</a:t>
                      </a:r>
                      <a:endParaRPr lang="en-US" dirty="0"/>
                    </a:p>
                  </a:txBody>
                  <a:tcPr/>
                </a:tc>
              </a:tr>
              <a:tr h="370840">
                <a:tc>
                  <a:txBody>
                    <a:bodyPr/>
                    <a:lstStyle/>
                    <a:p>
                      <a:r>
                        <a:rPr lang="en-US" dirty="0" smtClean="0"/>
                        <a:t>Generally,</a:t>
                      </a:r>
                      <a:r>
                        <a:rPr lang="en-US" baseline="0" dirty="0" smtClean="0"/>
                        <a:t> the darker the soil, the more nutrients it has</a:t>
                      </a:r>
                      <a:endParaRPr lang="en-US" dirty="0"/>
                    </a:p>
                  </a:txBody>
                  <a:tcPr/>
                </a:tc>
                <a:tc>
                  <a:txBody>
                    <a:bodyPr/>
                    <a:lstStyle/>
                    <a:p>
                      <a:r>
                        <a:rPr lang="en-US" dirty="0" smtClean="0"/>
                        <a:t>The</a:t>
                      </a:r>
                      <a:r>
                        <a:rPr lang="en-US" baseline="0" dirty="0" smtClean="0"/>
                        <a:t> particle size of the soil causes the water to flow through it at different rates. The soil should retain water, without causing flooding.</a:t>
                      </a:r>
                      <a:endParaRPr lang="en-US" dirty="0"/>
                    </a:p>
                  </a:txBody>
                  <a:tcPr/>
                </a:tc>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Example:</a:t>
                      </a:r>
                      <a:r>
                        <a:rPr lang="en-US" baseline="0" dirty="0" smtClean="0"/>
                        <a:t> Sand is light and has few nutrients; the soil in the picture on the right is darker and has more nutrients</a:t>
                      </a:r>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a:p>
                  </a:txBody>
                  <a:tcPr/>
                </a:tc>
                <a:tc>
                  <a:txBody>
                    <a:bodyPr/>
                    <a:lstStyle/>
                    <a:p>
                      <a:r>
                        <a:rPr lang="en-US" dirty="0" smtClean="0"/>
                        <a:t>Example: Clay holds</a:t>
                      </a:r>
                      <a:r>
                        <a:rPr lang="en-US" baseline="0" dirty="0" smtClean="0"/>
                        <a:t> water</a:t>
                      </a:r>
                    </a:p>
                    <a:p>
                      <a:r>
                        <a:rPr lang="en-US" baseline="0" dirty="0" smtClean="0"/>
                        <a:t>easily and can cause flooding;</a:t>
                      </a:r>
                    </a:p>
                    <a:p>
                      <a:r>
                        <a:rPr lang="en-US" baseline="0" dirty="0" smtClean="0"/>
                        <a:t>Sand drains well, but does</a:t>
                      </a:r>
                    </a:p>
                    <a:p>
                      <a:r>
                        <a:rPr lang="en-US" baseline="0" dirty="0" smtClean="0"/>
                        <a:t>not allow plants to get</a:t>
                      </a:r>
                    </a:p>
                    <a:p>
                      <a:r>
                        <a:rPr lang="en-US" baseline="0" dirty="0" smtClean="0"/>
                        <a:t> much water.</a:t>
                      </a:r>
                      <a:endParaRPr lang="en-US" dirty="0" smtClean="0"/>
                    </a:p>
                    <a:p>
                      <a:endParaRPr lang="en-US" dirty="0" smtClean="0"/>
                    </a:p>
                    <a:p>
                      <a:endParaRPr lang="en-US" dirty="0" smtClean="0"/>
                    </a:p>
                    <a:p>
                      <a:endParaRPr lang="en-US" dirty="0" smtClean="0"/>
                    </a:p>
                    <a:p>
                      <a:endParaRPr lang="en-US" dirty="0" smtClean="0"/>
                    </a:p>
                    <a:p>
                      <a:r>
                        <a:rPr lang="en-US" dirty="0" smtClean="0"/>
                        <a:t>Source:</a:t>
                      </a:r>
                      <a:r>
                        <a:rPr lang="en-US" baseline="0" dirty="0" smtClean="0"/>
                        <a:t>  http://gibneyce.com/</a:t>
                      </a:r>
                      <a:endParaRPr lang="en-US" dirty="0" smtClean="0"/>
                    </a:p>
                  </a:txBody>
                  <a:tcPr/>
                </a:tc>
              </a:tr>
            </a:tbl>
          </a:graphicData>
        </a:graphic>
      </p:graphicFrame>
      <p:pic>
        <p:nvPicPr>
          <p:cNvPr id="5" name="Picture 5" descr="MPj03998590000[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28967" y="4827001"/>
            <a:ext cx="1203960" cy="1804746"/>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1" descr="MPj04022080000[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85427" y="4958909"/>
            <a:ext cx="1925471" cy="154093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p:cNvPicPr>
            <a:picLocks noChangeAspect="1"/>
          </p:cNvPicPr>
          <p:nvPr/>
        </p:nvPicPr>
        <p:blipFill>
          <a:blip r:embed="rId4"/>
          <a:stretch>
            <a:fillRect/>
          </a:stretch>
        </p:blipFill>
        <p:spPr>
          <a:xfrm>
            <a:off x="8830101" y="4134342"/>
            <a:ext cx="2774895" cy="2497405"/>
          </a:xfrm>
          <a:prstGeom prst="rect">
            <a:avLst/>
          </a:prstGeom>
        </p:spPr>
      </p:pic>
    </p:spTree>
    <p:extLst>
      <p:ext uri="{BB962C8B-B14F-4D97-AF65-F5344CB8AC3E}">
        <p14:creationId xmlns:p14="http://schemas.microsoft.com/office/powerpoint/2010/main" val="84842072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Things you need to know</a:t>
            </a:r>
            <a:endParaRPr lang="en-US" dirty="0"/>
          </a:p>
        </p:txBody>
      </p:sp>
      <p:sp>
        <p:nvSpPr>
          <p:cNvPr id="3" name="Content Placeholder 2"/>
          <p:cNvSpPr>
            <a:spLocks noGrp="1"/>
          </p:cNvSpPr>
          <p:nvPr>
            <p:ph idx="1"/>
          </p:nvPr>
        </p:nvSpPr>
        <p:spPr>
          <a:xfrm>
            <a:off x="1251678" y="1405719"/>
            <a:ext cx="10178322" cy="4473873"/>
          </a:xfrm>
        </p:spPr>
        <p:txBody>
          <a:bodyPr/>
          <a:lstStyle/>
          <a:p>
            <a:pPr marL="0" indent="0">
              <a:buNone/>
            </a:pPr>
            <a:r>
              <a:rPr lang="en-US" sz="2400" b="1" dirty="0" smtClean="0"/>
              <a:t>Aerating the soil: </a:t>
            </a:r>
            <a:r>
              <a:rPr lang="en-US" sz="2400" dirty="0" smtClean="0"/>
              <a:t>Your soil should be loose enough so air can travel through it. Do not pack your soil too tightly.</a:t>
            </a:r>
          </a:p>
          <a:p>
            <a:pPr marL="0" indent="0">
              <a:buNone/>
            </a:pPr>
            <a:endParaRPr lang="en-US" sz="2400" b="1" dirty="0" smtClean="0"/>
          </a:p>
          <a:p>
            <a:pPr marL="0" indent="0">
              <a:buNone/>
            </a:pPr>
            <a:r>
              <a:rPr lang="en-US" sz="2400" b="1" dirty="0" smtClean="0"/>
              <a:t>Testing the pH: </a:t>
            </a:r>
            <a:r>
              <a:rPr lang="en-US" sz="2400" dirty="0" smtClean="0"/>
              <a:t>Soil should not be too acidic. Scientists can test the pH of soil to see if it is healthy.</a:t>
            </a:r>
          </a:p>
          <a:p>
            <a:pPr marL="0" indent="0">
              <a:buNone/>
            </a:pPr>
            <a:endParaRPr lang="en-US" dirty="0" smtClean="0"/>
          </a:p>
          <a:p>
            <a:pPr marL="0" indent="0">
              <a:buNone/>
            </a:pPr>
            <a:endParaRPr lang="en-US" dirty="0" smtClean="0"/>
          </a:p>
          <a:p>
            <a:pPr marL="0" indent="0">
              <a:buNone/>
            </a:pPr>
            <a:endParaRPr lang="en-US" dirty="0"/>
          </a:p>
          <a:p>
            <a:pPr marL="0" indent="0">
              <a:buNone/>
            </a:pPr>
            <a:r>
              <a:rPr lang="en-US" dirty="0" smtClean="0"/>
              <a:t> image source: edu.pe.ca</a:t>
            </a:r>
            <a:endParaRPr lang="en-US" dirty="0"/>
          </a:p>
        </p:txBody>
      </p:sp>
      <p:pic>
        <p:nvPicPr>
          <p:cNvPr id="4" name="Picture 3"/>
          <p:cNvPicPr>
            <a:picLocks noChangeAspect="1"/>
          </p:cNvPicPr>
          <p:nvPr/>
        </p:nvPicPr>
        <p:blipFill>
          <a:blip r:embed="rId2"/>
          <a:stretch>
            <a:fillRect/>
          </a:stretch>
        </p:blipFill>
        <p:spPr>
          <a:xfrm>
            <a:off x="4866728" y="3750147"/>
            <a:ext cx="6413075" cy="2841722"/>
          </a:xfrm>
          <a:prstGeom prst="rect">
            <a:avLst/>
          </a:prstGeom>
        </p:spPr>
      </p:pic>
    </p:spTree>
    <p:extLst>
      <p:ext uri="{BB962C8B-B14F-4D97-AF65-F5344CB8AC3E}">
        <p14:creationId xmlns:p14="http://schemas.microsoft.com/office/powerpoint/2010/main" val="374036246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things you need to know</a:t>
            </a:r>
            <a:endParaRPr lang="en-US" dirty="0"/>
          </a:p>
        </p:txBody>
      </p:sp>
      <p:sp>
        <p:nvSpPr>
          <p:cNvPr id="3" name="Content Placeholder 2"/>
          <p:cNvSpPr>
            <a:spLocks noGrp="1"/>
          </p:cNvSpPr>
          <p:nvPr>
            <p:ph idx="1"/>
          </p:nvPr>
        </p:nvSpPr>
        <p:spPr/>
        <p:txBody>
          <a:bodyPr>
            <a:normAutofit/>
          </a:bodyPr>
          <a:lstStyle/>
          <a:p>
            <a:pPr marL="0" indent="0">
              <a:buNone/>
            </a:pPr>
            <a:r>
              <a:rPr lang="en-US" sz="2200" b="1" dirty="0"/>
              <a:t>Composting:  </a:t>
            </a:r>
            <a:endParaRPr lang="en-US" sz="2200" b="1" dirty="0" smtClean="0"/>
          </a:p>
          <a:p>
            <a:pPr marL="0" indent="0">
              <a:buNone/>
            </a:pPr>
            <a:r>
              <a:rPr lang="en-US" sz="2200" dirty="0" smtClean="0"/>
              <a:t>Adding </a:t>
            </a:r>
            <a:r>
              <a:rPr lang="en-US" sz="2200" dirty="0"/>
              <a:t>compost (organic matter) to your </a:t>
            </a:r>
            <a:r>
              <a:rPr lang="en-US" sz="2200" dirty="0" smtClean="0"/>
              <a:t>soil</a:t>
            </a:r>
          </a:p>
          <a:p>
            <a:pPr marL="0" indent="0">
              <a:buNone/>
            </a:pPr>
            <a:r>
              <a:rPr lang="en-US" sz="2200" dirty="0" smtClean="0"/>
              <a:t>can </a:t>
            </a:r>
            <a:r>
              <a:rPr lang="en-US" sz="2200" dirty="0"/>
              <a:t>put nutrients in the soil your plants need. </a:t>
            </a:r>
            <a:endParaRPr lang="en-US" sz="2200" dirty="0" smtClean="0"/>
          </a:p>
          <a:p>
            <a:pPr marL="0" indent="0">
              <a:buNone/>
            </a:pPr>
            <a:r>
              <a:rPr lang="en-US" sz="2200" dirty="0" smtClean="0"/>
              <a:t>Research </a:t>
            </a:r>
            <a:r>
              <a:rPr lang="en-US" sz="2200" dirty="0"/>
              <a:t>more information about </a:t>
            </a:r>
            <a:r>
              <a:rPr lang="en-US" sz="2200" dirty="0" smtClean="0"/>
              <a:t>composting</a:t>
            </a:r>
          </a:p>
          <a:p>
            <a:pPr marL="0" indent="0">
              <a:buNone/>
            </a:pPr>
            <a:r>
              <a:rPr lang="en-US" sz="2200" dirty="0" smtClean="0"/>
              <a:t>for </a:t>
            </a:r>
            <a:r>
              <a:rPr lang="en-US" sz="2200" dirty="0"/>
              <a:t>learning how to effectively enrich your soil</a:t>
            </a:r>
          </a:p>
          <a:p>
            <a:pPr marL="0" indent="0">
              <a:buNone/>
            </a:pPr>
            <a:endParaRPr lang="en-US" sz="1500" dirty="0" smtClean="0"/>
          </a:p>
          <a:p>
            <a:pPr marL="0" indent="0">
              <a:buNone/>
            </a:pPr>
            <a:endParaRPr lang="en-US" sz="1500" dirty="0" smtClean="0"/>
          </a:p>
          <a:p>
            <a:pPr marL="0" indent="0">
              <a:buNone/>
            </a:pPr>
            <a:r>
              <a:rPr lang="en-US" sz="1500" dirty="0" smtClean="0"/>
              <a:t>image source: radicalscience.ca</a:t>
            </a:r>
            <a:endParaRPr lang="en-US" sz="1500" dirty="0"/>
          </a:p>
        </p:txBody>
      </p:sp>
      <p:pic>
        <p:nvPicPr>
          <p:cNvPr id="5" name="Picture 4"/>
          <p:cNvPicPr>
            <a:picLocks noChangeAspect="1"/>
          </p:cNvPicPr>
          <p:nvPr/>
        </p:nvPicPr>
        <p:blipFill>
          <a:blip r:embed="rId2"/>
          <a:stretch>
            <a:fillRect/>
          </a:stretch>
        </p:blipFill>
        <p:spPr>
          <a:xfrm>
            <a:off x="6701832" y="1319568"/>
            <a:ext cx="4973827" cy="4985698"/>
          </a:xfrm>
          <a:prstGeom prst="rect">
            <a:avLst/>
          </a:prstGeom>
        </p:spPr>
      </p:pic>
    </p:spTree>
    <p:extLst>
      <p:ext uri="{BB962C8B-B14F-4D97-AF65-F5344CB8AC3E}">
        <p14:creationId xmlns:p14="http://schemas.microsoft.com/office/powerpoint/2010/main" val="212020657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Real world connection</a:t>
            </a:r>
            <a:endParaRPr lang="en-US" dirty="0"/>
          </a:p>
        </p:txBody>
      </p:sp>
      <p:sp>
        <p:nvSpPr>
          <p:cNvPr id="3" name="Content Placeholder 2"/>
          <p:cNvSpPr>
            <a:spLocks noGrp="1"/>
          </p:cNvSpPr>
          <p:nvPr>
            <p:ph idx="1"/>
          </p:nvPr>
        </p:nvSpPr>
        <p:spPr>
          <a:xfrm>
            <a:off x="1251678" y="1460311"/>
            <a:ext cx="10178322" cy="4419282"/>
          </a:xfrm>
        </p:spPr>
        <p:txBody>
          <a:bodyPr>
            <a:normAutofit/>
          </a:bodyPr>
          <a:lstStyle/>
          <a:p>
            <a:pPr marL="0" indent="0">
              <a:buNone/>
            </a:pPr>
            <a:r>
              <a:rPr lang="en-US" dirty="0" smtClean="0"/>
              <a:t>The quality of soil can make a big difference with plants. In the high elevations of the Great Smokey Mountains of North Carolina, acid rain caused the soil to become acidic and have too much nitrogen in the soil.  Unhealthy soil causes some of the plants and trees to wither.  Soil scientists and park rangers monitor the pH to ensure a healthy ecosystem.</a:t>
            </a:r>
          </a:p>
          <a:p>
            <a:pPr marL="0" indent="0">
              <a:buNone/>
            </a:pPr>
            <a:r>
              <a:rPr lang="en-US" dirty="0"/>
              <a:t>Source: </a:t>
            </a:r>
            <a:r>
              <a:rPr lang="en-US" dirty="0">
                <a:hlinkClick r:id="rId2"/>
              </a:rPr>
              <a:t>http://www.nps.gov/grsm/learn/nature/air-quality.htm</a:t>
            </a:r>
            <a:endParaRPr lang="en-US" dirty="0"/>
          </a:p>
          <a:p>
            <a:pPr marL="0" indent="0">
              <a:buNone/>
            </a:pPr>
            <a:r>
              <a:rPr lang="en-US" sz="4700" u="sng" dirty="0" smtClean="0"/>
              <a:t>Careers in Science</a:t>
            </a:r>
          </a:p>
          <a:p>
            <a:pPr marL="0" indent="0">
              <a:buNone/>
            </a:pPr>
            <a:r>
              <a:rPr lang="en-US" dirty="0" smtClean="0"/>
              <a:t>Soil </a:t>
            </a:r>
            <a:r>
              <a:rPr lang="en-US" dirty="0"/>
              <a:t>scientists work in the public and private sector to analyze soil samples. They can help farmers to keep their crops </a:t>
            </a:r>
            <a:r>
              <a:rPr lang="en-US" dirty="0" smtClean="0"/>
              <a:t>healthy, and they </a:t>
            </a:r>
            <a:r>
              <a:rPr lang="en-US" dirty="0"/>
              <a:t>are concerned about the environment. If you love science and being outside, this may be the career for you. This short video shows the types of tests </a:t>
            </a:r>
            <a:r>
              <a:rPr lang="en-US"/>
              <a:t>soil </a:t>
            </a:r>
            <a:r>
              <a:rPr lang="en-US" smtClean="0"/>
              <a:t>scientist </a:t>
            </a:r>
            <a:r>
              <a:rPr lang="en-US" dirty="0"/>
              <a:t>do: </a:t>
            </a:r>
            <a:r>
              <a:rPr lang="en-US" dirty="0">
                <a:hlinkClick r:id="rId3"/>
              </a:rPr>
              <a:t>https://www.youtube.com/watch?v=hh211b8b5FE</a:t>
            </a:r>
            <a:endParaRPr lang="en-US" dirty="0"/>
          </a:p>
          <a:p>
            <a:pPr marL="0" indent="0">
              <a:buNone/>
            </a:pPr>
            <a:endParaRPr lang="en-US" dirty="0" smtClean="0"/>
          </a:p>
          <a:p>
            <a:pPr marL="0" indent="0">
              <a:buNone/>
            </a:pPr>
            <a:endParaRPr lang="en-US" dirty="0"/>
          </a:p>
        </p:txBody>
      </p:sp>
    </p:spTree>
    <p:extLst>
      <p:ext uri="{BB962C8B-B14F-4D97-AF65-F5344CB8AC3E}">
        <p14:creationId xmlns:p14="http://schemas.microsoft.com/office/powerpoint/2010/main" val="1534144082"/>
      </p:ext>
    </p:extLst>
  </p:cSld>
  <p:clrMapOvr>
    <a:masterClrMapping/>
  </p:clrMapOvr>
  <p:timing>
    <p:tnLst>
      <p:par>
        <p:cTn id="1" dur="indefinite" restart="never" nodeType="tmRoot"/>
      </p:par>
    </p:tnLst>
  </p:timing>
</p:sld>
</file>

<file path=ppt/theme/theme1.xml><?xml version="1.0" encoding="utf-8"?>
<a:theme xmlns:a="http://schemas.openxmlformats.org/drawingml/2006/main" name="Badge">
  <a:themeElements>
    <a:clrScheme name="Badge">
      <a:dk1>
        <a:sysClr val="windowText" lastClr="000000"/>
      </a:dk1>
      <a:lt1>
        <a:sysClr val="window" lastClr="FFFFFF"/>
      </a:lt1>
      <a:dk2>
        <a:srgbClr val="171312"/>
      </a:dk2>
      <a:lt2>
        <a:srgbClr val="F7F0DF"/>
      </a:lt2>
      <a:accent1>
        <a:srgbClr val="53AE6E"/>
      </a:accent1>
      <a:accent2>
        <a:srgbClr val="326267"/>
      </a:accent2>
      <a:accent3>
        <a:srgbClr val="C5C34A"/>
      </a:accent3>
      <a:accent4>
        <a:srgbClr val="BF6546"/>
      </a:accent4>
      <a:accent5>
        <a:srgbClr val="81B5A8"/>
      </a:accent5>
      <a:accent6>
        <a:srgbClr val="636455"/>
      </a:accent6>
      <a:hlink>
        <a:srgbClr val="81B5A8"/>
      </a:hlink>
      <a:folHlink>
        <a:srgbClr val="936888"/>
      </a:folHlink>
    </a:clrScheme>
    <a:fontScheme name="Badge">
      <a:majorFont>
        <a:latin typeface="Impact" panose="020B080603090205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panose="020B0502020104020203"/>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A1A3E1F0-B5EF-49C5-810A-B1B32AEDDC80}"/>
    </a:ext>
  </a:extLst>
</a:theme>
</file>

<file path=docProps/app.xml><?xml version="1.0" encoding="utf-8"?>
<Properties xmlns="http://schemas.openxmlformats.org/officeDocument/2006/extended-properties" xmlns:vt="http://schemas.openxmlformats.org/officeDocument/2006/docPropsVTypes">
  <Template>TM10001106[[fn=Badge]]</Template>
  <TotalTime>280</TotalTime>
  <Words>505</Words>
  <Application>Microsoft Office PowerPoint</Application>
  <PresentationFormat>Widescreen</PresentationFormat>
  <Paragraphs>60</Paragraphs>
  <Slides>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Arial Narrow</vt:lpstr>
      <vt:lpstr>Gill Sans MT</vt:lpstr>
      <vt:lpstr>Impact</vt:lpstr>
      <vt:lpstr>Badge</vt:lpstr>
      <vt:lpstr>All about soil</vt:lpstr>
      <vt:lpstr>Soil is an abiotic factor in the ecosystem</vt:lpstr>
      <vt:lpstr>Soil provides nutrients for plant growth   </vt:lpstr>
      <vt:lpstr>                          Source: http://passnownow.com/classwork-series-exercises-agricultural-science-jss2-types-soil/ </vt:lpstr>
      <vt:lpstr>2 important properties of soil:</vt:lpstr>
      <vt:lpstr>Other Things you need to know</vt:lpstr>
      <vt:lpstr>Other things you need to know</vt:lpstr>
      <vt:lpstr>Real world connection</vt:lpstr>
    </vt:vector>
  </TitlesOfParts>
  <Company>Wake County Public Schools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sguerrero</dc:creator>
  <cp:lastModifiedBy>sguerrero</cp:lastModifiedBy>
  <cp:revision>14</cp:revision>
  <dcterms:created xsi:type="dcterms:W3CDTF">2016-02-29T03:42:53Z</dcterms:created>
  <dcterms:modified xsi:type="dcterms:W3CDTF">2016-07-20T16:00:53Z</dcterms:modified>
</cp:coreProperties>
</file>